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93" r:id="rId5"/>
    <p:sldId id="8641" r:id="rId6"/>
    <p:sldId id="8659" r:id="rId7"/>
    <p:sldId id="8660" r:id="rId8"/>
    <p:sldId id="294" r:id="rId9"/>
    <p:sldId id="8647" r:id="rId10"/>
    <p:sldId id="8648" r:id="rId11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AIF" panose="020B0503020200030B04" pitchFamily="34" charset="0"/>
      <p:regular r:id="rId18"/>
      <p:bold r:id="rId19"/>
      <p:italic r:id="rId20"/>
      <p:boldItalic r:id="rId21"/>
    </p:embeddedFont>
    <p:embeddedFont>
      <p:font typeface="MAIF Black" panose="020B0803020200030B04" pitchFamily="34" charset="0"/>
      <p:bold r:id="rId22"/>
      <p:italic r:id="rId23"/>
      <p:boldItalic r:id="rId24"/>
    </p:embeddedFont>
    <p:embeddedFont>
      <p:font typeface="MAIF Light" panose="020B0403020200030B04" pitchFamily="34" charset="0"/>
      <p:regular r:id="rId25"/>
      <p:italic r:id="rId26"/>
    </p:embeddedFont>
    <p:embeddedFont>
      <p:font typeface="MAIF Medium" panose="020B0603020200030B04" pitchFamily="34" charset="0"/>
      <p:regular r:id="rId27"/>
      <p:italic r:id="rId28"/>
    </p:embeddedFont>
  </p:embeddedFontLst>
  <p:custDataLst>
    <p:tags r:id="rId29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100"/>
    <a:srgbClr val="F5C003"/>
    <a:srgbClr val="343837"/>
    <a:srgbClr val="FFAC9B"/>
    <a:srgbClr val="FE9EA3"/>
    <a:srgbClr val="ACB8D2"/>
    <a:srgbClr val="C49FBB"/>
    <a:srgbClr val="B3B8B6"/>
    <a:srgbClr val="F1F1F1"/>
    <a:srgbClr val="00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1BE6B0-D1CF-4380-8B32-6C2922A9C77C}" v="3" dt="2022-03-08T08:13:37.5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Style léger 2 - Accentuation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65"/>
    <p:restoredTop sz="95865"/>
  </p:normalViewPr>
  <p:slideViewPr>
    <p:cSldViewPr snapToGrid="0">
      <p:cViewPr varScale="1">
        <p:scale>
          <a:sx n="78" d="100"/>
          <a:sy n="78" d="100"/>
        </p:scale>
        <p:origin x="86" y="14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603F1C8-36AB-429F-ACEE-E85CE8C76E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8DFB008-5D76-41D5-A540-B4749418B39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BB5A7-0DAF-4412-9DFE-12ED7EB1BA59}" type="slidenum">
              <a:rPr lang="fr-FR" smtClean="0"/>
              <a:t>‹N°›</a:t>
            </a:fld>
            <a:endParaRPr lang="fr-FR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A669C475-3C39-431F-A56F-ED0A6338C2FD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3039254" y="227269"/>
            <a:ext cx="777906" cy="610932"/>
            <a:chOff x="2652" y="1228"/>
            <a:chExt cx="2376" cy="186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36C8491A-466B-4AC7-8F09-FE9183D6B37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C779A420-1D5A-40AA-877B-0A6263564DD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A4BA3090-ECA6-49BD-81ED-8D35F3387DE9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513E3CEE-A5F6-4B31-A982-BA5B2473ADA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77698464-E413-4176-A9BD-EC338A70C1B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22285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0.png>
</file>

<file path=ppt/media/image31.png>
</file>

<file path=ppt/media/image4.jpeg>
</file>

<file path=ppt/media/image5.png>
</file>

<file path=ppt/media/image6.pn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482B1C-9086-4348-8E70-29E40E32550A}" type="slidenum">
              <a:rPr lang="fr-FR" smtClean="0"/>
              <a:t>‹N°›</a:t>
            </a:fld>
            <a:endParaRPr lang="fr-FR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1D01B6C6-F0DF-40E6-95BC-84556B3F7D77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3039254" y="227269"/>
            <a:ext cx="777906" cy="610932"/>
            <a:chOff x="2652" y="1228"/>
            <a:chExt cx="2376" cy="186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36F95227-A651-423C-84C5-F4959F06DF6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4FE4E2FF-85E1-45A9-9FCF-B34B227B401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4332210-025C-4E4F-91F3-DDC201318BB3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B62EB0C0-E46D-4DB0-BB32-F0E26FFD790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3766DD7-EF4A-4AF8-AD5A-CB5800D2E1B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963297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Yann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482B1C-9086-4348-8E70-29E40E32550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436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Guillaume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482B1C-9086-4348-8E70-29E40E32550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0173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Guillaume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482B1C-9086-4348-8E70-29E40E32550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7349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Guillaume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482B1C-9086-4348-8E70-29E40E32550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4869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Guillaume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482B1C-9086-4348-8E70-29E40E32550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4393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Daniel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482B1C-9086-4348-8E70-29E40E32550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0500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Tous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482B1C-9086-4348-8E70-29E40E32550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0830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uverture Fond Visuel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18190C1-C5FC-4E71-AFEB-59A4A324223B}"/>
              </a:ext>
            </a:extLst>
          </p:cNvPr>
          <p:cNvSpPr/>
          <p:nvPr userDrawn="1"/>
        </p:nvSpPr>
        <p:spPr>
          <a:xfrm>
            <a:off x="0" y="-1"/>
            <a:ext cx="12192000" cy="4470401"/>
          </a:xfrm>
          <a:prstGeom prst="rect">
            <a:avLst/>
          </a:prstGeom>
          <a:gradFill>
            <a:gsLst>
              <a:gs pos="0">
                <a:schemeClr val="bg1">
                  <a:alpha val="66000"/>
                </a:schemeClr>
              </a:gs>
              <a:gs pos="99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8EDF1C6-E97E-48D9-8D20-948AB20D5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049" y="803048"/>
            <a:ext cx="10267951" cy="70643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4800">
                <a:solidFill>
                  <a:schemeClr val="tx1"/>
                </a:solidFill>
                <a:latin typeface="MAIF Light" panose="020B0403020200030B04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4CD9051-5A79-4E1B-B914-7591251C6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0049" y="1468438"/>
            <a:ext cx="10267951" cy="505505"/>
          </a:xfrm>
        </p:spPr>
        <p:txBody>
          <a:bodyPr/>
          <a:lstStyle>
            <a:lvl1pPr marL="174625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D1F3D4-7166-4EA4-8112-066CDB4B6D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0049" y="46445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fld id="{F4CDE077-5A42-4CFA-8B62-9004FC610B10}" type="datetime1">
              <a:rPr lang="en-GB" smtClean="0"/>
              <a:pPr/>
              <a:t>08/03/2022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F0C570F8-2A59-4F84-AA9E-36ED9DD1E66D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4592701" y="2373766"/>
            <a:ext cx="2687284" cy="2110468"/>
            <a:chOff x="2652" y="1228"/>
            <a:chExt cx="2376" cy="186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6F15B3C-6051-4198-84F6-AEFB19EAB56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>
                <a:alpha val="7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11EA7D39-A205-454B-8D3B-DB22021166F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AD5D91B-ED2A-4F70-96DB-4CB326761404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CCFE80-2081-4C0A-879D-F0EA9D4D626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04CC746-347A-4FAF-8385-0EB43FA5FDC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A11DCD4E-F2B2-4FDC-8168-CA95F53D5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3450" y="6858000"/>
            <a:ext cx="1724025" cy="365125"/>
          </a:xfrm>
        </p:spPr>
        <p:txBody>
          <a:bodyPr/>
          <a:lstStyle>
            <a:lvl1pPr>
              <a:defRPr sz="100"/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ACFA520-89E0-4A9C-9C95-09278E91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0049" y="6858000"/>
            <a:ext cx="523875" cy="365125"/>
          </a:xfrm>
        </p:spPr>
        <p:txBody>
          <a:bodyPr/>
          <a:lstStyle>
            <a:lvl1pPr>
              <a:defRPr sz="100"/>
            </a:lvl1pPr>
          </a:lstStyle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9185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e 1 ic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884EE77-8896-490E-95C1-417B8408638D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81A6-DF10-441F-B476-01840881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082247" y="2971201"/>
            <a:ext cx="8703351" cy="1610697"/>
          </a:xfrm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AC100878-F34E-44B1-A352-2B0D06DF9FF2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BAAB9B6-995B-464E-9E09-11E9716AAEF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36D01E81-6344-4DAF-8FDD-B3AFB537215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8FE2F8F9-3637-4662-92D3-210803AB1E20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D4DC6CC4-E9D0-43C0-B9EF-54180B0B1AB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6C48ED9-4A10-4C63-8291-E60A9F07A16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14100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792EE7-A8C5-472D-8079-BD5E83230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2691548F-36F4-4E4A-941B-4963296E8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5301-D819-455D-B818-3E64016FE84C}" type="datetime1">
              <a:rPr lang="fr-FR" smtClean="0"/>
              <a:t>08/03/2022</a:t>
            </a:fld>
            <a:endParaRPr lang="fr-FR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AB27F3B3-E17F-40F6-9D97-F2EBDA94E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6B693D4A-B803-496F-AD48-87223303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32DE65F4-D6CF-4F47-80B7-A3A593F9A0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6F56815B-DB8A-4783-88B5-5081EF14566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06399" y="2209151"/>
            <a:ext cx="2836334" cy="3076575"/>
          </a:xfrm>
        </p:spPr>
        <p:txBody>
          <a:bodyPr lIns="90000" rIns="0">
            <a:no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MAIF Light" panose="020B0403020200030B04" pitchFamily="34" charset="0"/>
              </a:defRPr>
            </a:lvl1pPr>
            <a:lvl2pPr marL="131763" indent="0">
              <a:buFont typeface="Arial" panose="020B0604020202020204" pitchFamily="34" charset="0"/>
              <a:buNone/>
              <a:defRPr sz="2400">
                <a:latin typeface="+mn-lt"/>
              </a:defRPr>
            </a:lvl2pPr>
            <a:lvl3pPr marL="398463" indent="0">
              <a:buNone/>
              <a:defRPr sz="2000">
                <a:latin typeface="+mn-lt"/>
              </a:defRPr>
            </a:lvl3pPr>
            <a:lvl4pPr marL="665163" indent="0">
              <a:buNone/>
              <a:defRPr sz="1800">
                <a:latin typeface="+mn-lt"/>
              </a:defRPr>
            </a:lvl4pPr>
            <a:lvl5pPr marL="931863" indent="0">
              <a:buNone/>
              <a:defRPr sz="1800">
                <a:latin typeface="+mn-lt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220DD63-91AA-4A56-8BA2-C89A773770B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51765" y="2094851"/>
            <a:ext cx="2527301" cy="1323975"/>
          </a:xfrm>
        </p:spPr>
        <p:txBody>
          <a:bodyPr lIns="90000" tIns="0">
            <a:noAutofit/>
          </a:bodyPr>
          <a:lstStyle>
            <a:lvl1pPr marL="0" indent="0">
              <a:lnSpc>
                <a:spcPct val="100000"/>
              </a:lnSpc>
              <a:buNone/>
              <a:defRPr sz="7200">
                <a:solidFill>
                  <a:schemeClr val="bg2"/>
                </a:solidFill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##</a:t>
            </a:r>
          </a:p>
        </p:txBody>
      </p:sp>
      <p:sp>
        <p:nvSpPr>
          <p:cNvPr id="15" name="Espace réservé du texte 8">
            <a:extLst>
              <a:ext uri="{FF2B5EF4-FFF2-40B4-BE49-F238E27FC236}">
                <a16:creationId xmlns:a16="http://schemas.microsoft.com/office/drawing/2014/main" id="{12FA07C5-3250-4C73-9BC8-EDBBA097D31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5031" y="2094851"/>
            <a:ext cx="2527301" cy="1323975"/>
          </a:xfrm>
        </p:spPr>
        <p:txBody>
          <a:bodyPr lIns="90000" tIns="0">
            <a:noAutofit/>
          </a:bodyPr>
          <a:lstStyle>
            <a:lvl1pPr marL="0" indent="0">
              <a:lnSpc>
                <a:spcPct val="100000"/>
              </a:lnSpc>
              <a:buNone/>
              <a:defRPr sz="7200">
                <a:solidFill>
                  <a:schemeClr val="accent6"/>
                </a:solidFill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##</a:t>
            </a:r>
          </a:p>
        </p:txBody>
      </p:sp>
      <p:sp>
        <p:nvSpPr>
          <p:cNvPr id="16" name="Espace réservé du texte 8">
            <a:extLst>
              <a:ext uri="{FF2B5EF4-FFF2-40B4-BE49-F238E27FC236}">
                <a16:creationId xmlns:a16="http://schemas.microsoft.com/office/drawing/2014/main" id="{1CA8880A-FAC9-4167-9007-DBA9CD9C251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58298" y="2094851"/>
            <a:ext cx="2527301" cy="1323975"/>
          </a:xfrm>
        </p:spPr>
        <p:txBody>
          <a:bodyPr lIns="90000" tIns="0">
            <a:noAutofit/>
          </a:bodyPr>
          <a:lstStyle>
            <a:lvl1pPr marL="0" indent="0">
              <a:lnSpc>
                <a:spcPct val="100000"/>
              </a:lnSpc>
              <a:buNone/>
              <a:defRPr sz="7200">
                <a:solidFill>
                  <a:schemeClr val="accent1"/>
                </a:solidFill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##</a:t>
            </a:r>
          </a:p>
        </p:txBody>
      </p:sp>
      <p:sp>
        <p:nvSpPr>
          <p:cNvPr id="17" name="Espace réservé du texte 8">
            <a:extLst>
              <a:ext uri="{FF2B5EF4-FFF2-40B4-BE49-F238E27FC236}">
                <a16:creationId xmlns:a16="http://schemas.microsoft.com/office/drawing/2014/main" id="{FBF1344F-0272-419A-8BCB-144D22935BC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551765" y="3418826"/>
            <a:ext cx="2544235" cy="1762021"/>
          </a:xfrm>
        </p:spPr>
        <p:txBody>
          <a:bodyPr wrap="square" rIns="0">
            <a:sp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18" name="Espace réservé du texte 8">
            <a:extLst>
              <a:ext uri="{FF2B5EF4-FFF2-40B4-BE49-F238E27FC236}">
                <a16:creationId xmlns:a16="http://schemas.microsoft.com/office/drawing/2014/main" id="{00869EE6-F2C2-4298-AD4B-C6639C58F35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05031" y="3418826"/>
            <a:ext cx="2544235" cy="1762021"/>
          </a:xfrm>
        </p:spPr>
        <p:txBody>
          <a:bodyPr wrap="square" rIns="0">
            <a:sp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19" name="Espace réservé du texte 8">
            <a:extLst>
              <a:ext uri="{FF2B5EF4-FFF2-40B4-BE49-F238E27FC236}">
                <a16:creationId xmlns:a16="http://schemas.microsoft.com/office/drawing/2014/main" id="{43D65CD8-1047-4916-BFDB-33EF50CF65F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58298" y="3418826"/>
            <a:ext cx="2544235" cy="1762021"/>
          </a:xfrm>
        </p:spPr>
        <p:txBody>
          <a:bodyPr wrap="square" rIns="0">
            <a:sp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67E1C736-1037-4199-B980-AD93D9ED8E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grpSp>
        <p:nvGrpSpPr>
          <p:cNvPr id="20" name="Group 4">
            <a:extLst>
              <a:ext uri="{FF2B5EF4-FFF2-40B4-BE49-F238E27FC236}">
                <a16:creationId xmlns:a16="http://schemas.microsoft.com/office/drawing/2014/main" id="{921A194D-F5DC-41C3-AC42-85ECE6FA26EF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890D608B-281C-40B7-B6F5-78BEA1F9C70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Rectangle 6">
              <a:extLst>
                <a:ext uri="{FF2B5EF4-FFF2-40B4-BE49-F238E27FC236}">
                  <a16:creationId xmlns:a16="http://schemas.microsoft.com/office/drawing/2014/main" id="{950911E6-7B2E-458E-BD60-6FC26AD0BCC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17B90A0B-531D-495C-B8E0-3BBB423B75A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03CB6070-7893-4374-AA7D-388843C474A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7B8D3547-3F98-4F59-8FD0-F0780D3502F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95503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ques + Emphase texte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20D0EC2F-43DB-45A8-A68A-7836007240F4}"/>
              </a:ext>
            </a:extLst>
          </p:cNvPr>
          <p:cNvSpPr/>
          <p:nvPr userDrawn="1"/>
        </p:nvSpPr>
        <p:spPr bwMode="ltGray">
          <a:xfrm flipH="1">
            <a:off x="6832600" y="0"/>
            <a:ext cx="5359400" cy="6858001"/>
          </a:xfrm>
          <a:custGeom>
            <a:avLst/>
            <a:gdLst>
              <a:gd name="connsiteX0" fmla="*/ 5359400 w 5359400"/>
              <a:gd name="connsiteY0" fmla="*/ 0 h 6719501"/>
              <a:gd name="connsiteX1" fmla="*/ 0 w 5359400"/>
              <a:gd name="connsiteY1" fmla="*/ 0 h 6719501"/>
              <a:gd name="connsiteX2" fmla="*/ 0 w 5359400"/>
              <a:gd name="connsiteY2" fmla="*/ 6719501 h 6719501"/>
              <a:gd name="connsiteX3" fmla="*/ 5359400 w 5359400"/>
              <a:gd name="connsiteY3" fmla="*/ 6719501 h 6719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6719501">
                <a:moveTo>
                  <a:pt x="5359400" y="0"/>
                </a:moveTo>
                <a:lnTo>
                  <a:pt x="0" y="0"/>
                </a:lnTo>
                <a:lnTo>
                  <a:pt x="0" y="6719501"/>
                </a:lnTo>
                <a:lnTo>
                  <a:pt x="5359400" y="6719501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52D5969-D213-4E09-A103-363F83E9BCBD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81A6-DF10-441F-B476-01840881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340261"/>
            <a:ext cx="4610098" cy="2872581"/>
          </a:xfrm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10F76255-FA91-47DF-B26C-449B8CE6C84E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B2704DE8-48B4-4757-B446-BD03AC4594E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DF1A4A3F-69BA-4FCC-8849-27FB67CE91C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23C87599-1CD8-415B-BBB6-3FEBB7649FA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F407769C-4810-458C-9111-A61424018CB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8E34F8A-42BD-40E6-B0DA-39E69BB0014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596672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 + Emphase texte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761994B9-7414-4198-B04E-3BF7BDC45D1D}"/>
              </a:ext>
            </a:extLst>
          </p:cNvPr>
          <p:cNvSpPr/>
          <p:nvPr userDrawn="1"/>
        </p:nvSpPr>
        <p:spPr>
          <a:xfrm flipH="1">
            <a:off x="6832600" y="0"/>
            <a:ext cx="5359400" cy="6858001"/>
          </a:xfrm>
          <a:custGeom>
            <a:avLst/>
            <a:gdLst>
              <a:gd name="connsiteX0" fmla="*/ 5359400 w 5359400"/>
              <a:gd name="connsiteY0" fmla="*/ 0 h 6719501"/>
              <a:gd name="connsiteX1" fmla="*/ 0 w 5359400"/>
              <a:gd name="connsiteY1" fmla="*/ 0 h 6719501"/>
              <a:gd name="connsiteX2" fmla="*/ 0 w 5359400"/>
              <a:gd name="connsiteY2" fmla="*/ 6719501 h 6719501"/>
              <a:gd name="connsiteX3" fmla="*/ 5359400 w 5359400"/>
              <a:gd name="connsiteY3" fmla="*/ 6719501 h 6719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6719501">
                <a:moveTo>
                  <a:pt x="5359400" y="0"/>
                </a:moveTo>
                <a:lnTo>
                  <a:pt x="0" y="0"/>
                </a:lnTo>
                <a:lnTo>
                  <a:pt x="0" y="6719501"/>
                </a:lnTo>
                <a:lnTo>
                  <a:pt x="5359400" y="6719501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fr-FR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67ADBE2-FFCF-4D48-9015-3853F0A35D33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340261"/>
            <a:ext cx="4610098" cy="2872581"/>
          </a:xfrm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0CA73D6-5029-48C7-A6FF-63BD5E7FA996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8190C9F-B4C5-4408-9550-66101DFC59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95435857-C8E6-4A62-8D07-002A3417B7B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C9D34E-6669-4642-9EE5-53319F35BC1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074C1B1-0B9A-4333-8630-4D101FF8965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5AED72B-DD6E-4458-9036-7DF4522D896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DA2652C7-FC22-4C7B-B515-4AED821A349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6DE6646E-6236-42C0-84D6-80C1677D7FE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752020" y="2236898"/>
            <a:ext cx="3077738" cy="3079305"/>
          </a:xfrm>
          <a:prstGeom prst="ellipse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980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+ Emphase texte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761994B9-7414-4198-B04E-3BF7BDC45D1D}"/>
              </a:ext>
            </a:extLst>
          </p:cNvPr>
          <p:cNvSpPr/>
          <p:nvPr userDrawn="1"/>
        </p:nvSpPr>
        <p:spPr>
          <a:xfrm flipH="1">
            <a:off x="6832600" y="0"/>
            <a:ext cx="5359400" cy="6858001"/>
          </a:xfrm>
          <a:custGeom>
            <a:avLst/>
            <a:gdLst>
              <a:gd name="connsiteX0" fmla="*/ 5359400 w 5359400"/>
              <a:gd name="connsiteY0" fmla="*/ 0 h 6719501"/>
              <a:gd name="connsiteX1" fmla="*/ 0 w 5359400"/>
              <a:gd name="connsiteY1" fmla="*/ 0 h 6719501"/>
              <a:gd name="connsiteX2" fmla="*/ 0 w 5359400"/>
              <a:gd name="connsiteY2" fmla="*/ 6719501 h 6719501"/>
              <a:gd name="connsiteX3" fmla="*/ 5359400 w 5359400"/>
              <a:gd name="connsiteY3" fmla="*/ 6719501 h 6719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6719501">
                <a:moveTo>
                  <a:pt x="5359400" y="0"/>
                </a:moveTo>
                <a:lnTo>
                  <a:pt x="0" y="0"/>
                </a:lnTo>
                <a:lnTo>
                  <a:pt x="0" y="6719501"/>
                </a:lnTo>
                <a:lnTo>
                  <a:pt x="5359400" y="6719501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fr-FR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67ADBE2-FFCF-4D48-9015-3853F0A35D33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340261"/>
            <a:ext cx="4610098" cy="2872581"/>
          </a:xfrm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0CA73D6-5029-48C7-A6FF-63BD5E7FA996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8190C9F-B4C5-4408-9550-66101DFC59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95435857-C8E6-4A62-8D07-002A3417B7B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C9D34E-6669-4642-9EE5-53319F35BC1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074C1B1-0B9A-4333-8630-4D101FF8965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5AED72B-DD6E-4458-9036-7DF4522D896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DA2652C7-FC22-4C7B-B515-4AED821A349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0D0A6FB-C38B-4D86-9AB1-D5CBF9A308E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06402" y="2105004"/>
            <a:ext cx="5689598" cy="334309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90363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ques + Emphase texte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761994B9-7414-4198-B04E-3BF7BDC45D1D}"/>
              </a:ext>
            </a:extLst>
          </p:cNvPr>
          <p:cNvSpPr/>
          <p:nvPr userDrawn="1"/>
        </p:nvSpPr>
        <p:spPr>
          <a:xfrm flipH="1">
            <a:off x="6832600" y="0"/>
            <a:ext cx="5359400" cy="6858001"/>
          </a:xfrm>
          <a:custGeom>
            <a:avLst/>
            <a:gdLst>
              <a:gd name="connsiteX0" fmla="*/ 5359400 w 5359400"/>
              <a:gd name="connsiteY0" fmla="*/ 0 h 6719501"/>
              <a:gd name="connsiteX1" fmla="*/ 0 w 5359400"/>
              <a:gd name="connsiteY1" fmla="*/ 0 h 6719501"/>
              <a:gd name="connsiteX2" fmla="*/ 0 w 5359400"/>
              <a:gd name="connsiteY2" fmla="*/ 6719501 h 6719501"/>
              <a:gd name="connsiteX3" fmla="*/ 5359400 w 5359400"/>
              <a:gd name="connsiteY3" fmla="*/ 6719501 h 6719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6719501">
                <a:moveTo>
                  <a:pt x="5359400" y="0"/>
                </a:moveTo>
                <a:lnTo>
                  <a:pt x="0" y="0"/>
                </a:lnTo>
                <a:lnTo>
                  <a:pt x="0" y="6719501"/>
                </a:lnTo>
                <a:lnTo>
                  <a:pt x="5359400" y="6719501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67ADBE2-FFCF-4D48-9015-3853F0A35D33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340261"/>
            <a:ext cx="4610098" cy="2872581"/>
          </a:xfrm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0CA73D6-5029-48C7-A6FF-63BD5E7FA996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8190C9F-B4C5-4408-9550-66101DFC59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95435857-C8E6-4A62-8D07-002A3417B7B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C9D34E-6669-4642-9EE5-53319F35BC1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074C1B1-0B9A-4333-8630-4D101FF8965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5AED72B-DD6E-4458-9036-7DF4522D896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DA2652C7-FC22-4C7B-B515-4AED821A349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</p:spTree>
    <p:extLst>
      <p:ext uri="{BB962C8B-B14F-4D97-AF65-F5344CB8AC3E}">
        <p14:creationId xmlns:p14="http://schemas.microsoft.com/office/powerpoint/2010/main" val="213685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 + Emphase texte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761994B9-7414-4198-B04E-3BF7BDC45D1D}"/>
              </a:ext>
            </a:extLst>
          </p:cNvPr>
          <p:cNvSpPr/>
          <p:nvPr userDrawn="1"/>
        </p:nvSpPr>
        <p:spPr>
          <a:xfrm flipH="1">
            <a:off x="6832600" y="0"/>
            <a:ext cx="5359400" cy="6858001"/>
          </a:xfrm>
          <a:custGeom>
            <a:avLst/>
            <a:gdLst>
              <a:gd name="connsiteX0" fmla="*/ 5359400 w 5359400"/>
              <a:gd name="connsiteY0" fmla="*/ 0 h 6719501"/>
              <a:gd name="connsiteX1" fmla="*/ 0 w 5359400"/>
              <a:gd name="connsiteY1" fmla="*/ 0 h 6719501"/>
              <a:gd name="connsiteX2" fmla="*/ 0 w 5359400"/>
              <a:gd name="connsiteY2" fmla="*/ 6719501 h 6719501"/>
              <a:gd name="connsiteX3" fmla="*/ 5359400 w 5359400"/>
              <a:gd name="connsiteY3" fmla="*/ 6719501 h 6719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6719501">
                <a:moveTo>
                  <a:pt x="5359400" y="0"/>
                </a:moveTo>
                <a:lnTo>
                  <a:pt x="0" y="0"/>
                </a:lnTo>
                <a:lnTo>
                  <a:pt x="0" y="6719501"/>
                </a:lnTo>
                <a:lnTo>
                  <a:pt x="5359400" y="6719501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67ADBE2-FFCF-4D48-9015-3853F0A35D33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340261"/>
            <a:ext cx="4610098" cy="2872581"/>
          </a:xfrm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0CA73D6-5029-48C7-A6FF-63BD5E7FA996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8190C9F-B4C5-4408-9550-66101DFC59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95435857-C8E6-4A62-8D07-002A3417B7B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C9D34E-6669-4642-9EE5-53319F35BC1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074C1B1-0B9A-4333-8630-4D101FF8965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5AED72B-DD6E-4458-9036-7DF4522D896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DA2652C7-FC22-4C7B-B515-4AED821A349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6DE6646E-6236-42C0-84D6-80C1677D7FE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752020" y="2236898"/>
            <a:ext cx="3077738" cy="3079305"/>
          </a:xfrm>
          <a:prstGeom prst="ellipse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90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+ Emphase texte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761994B9-7414-4198-B04E-3BF7BDC45D1D}"/>
              </a:ext>
            </a:extLst>
          </p:cNvPr>
          <p:cNvSpPr/>
          <p:nvPr userDrawn="1"/>
        </p:nvSpPr>
        <p:spPr>
          <a:xfrm flipH="1">
            <a:off x="6832600" y="0"/>
            <a:ext cx="5359400" cy="6858001"/>
          </a:xfrm>
          <a:custGeom>
            <a:avLst/>
            <a:gdLst>
              <a:gd name="connsiteX0" fmla="*/ 5359400 w 5359400"/>
              <a:gd name="connsiteY0" fmla="*/ 0 h 6719501"/>
              <a:gd name="connsiteX1" fmla="*/ 0 w 5359400"/>
              <a:gd name="connsiteY1" fmla="*/ 0 h 6719501"/>
              <a:gd name="connsiteX2" fmla="*/ 0 w 5359400"/>
              <a:gd name="connsiteY2" fmla="*/ 6719501 h 6719501"/>
              <a:gd name="connsiteX3" fmla="*/ 5359400 w 5359400"/>
              <a:gd name="connsiteY3" fmla="*/ 6719501 h 6719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6719501">
                <a:moveTo>
                  <a:pt x="5359400" y="0"/>
                </a:moveTo>
                <a:lnTo>
                  <a:pt x="0" y="0"/>
                </a:lnTo>
                <a:lnTo>
                  <a:pt x="0" y="6719501"/>
                </a:lnTo>
                <a:lnTo>
                  <a:pt x="5359400" y="6719501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fr-FR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67ADBE2-FFCF-4D48-9015-3853F0A35D33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340261"/>
            <a:ext cx="4610098" cy="2872581"/>
          </a:xfrm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0CA73D6-5029-48C7-A6FF-63BD5E7FA996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8190C9F-B4C5-4408-9550-66101DFC59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95435857-C8E6-4A62-8D07-002A3417B7B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C9D34E-6669-4642-9EE5-53319F35BC1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074C1B1-0B9A-4333-8630-4D101FF8965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5AED72B-DD6E-4458-9036-7DF4522D896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DA2652C7-FC22-4C7B-B515-4AED821A349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0D0A6FB-C38B-4D86-9AB1-D5CBF9A308E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06402" y="2105004"/>
            <a:ext cx="5689598" cy="334309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60618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ques + Emphase texte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86F958CF-9779-4E87-A829-D59667F94C49}"/>
              </a:ext>
            </a:extLst>
          </p:cNvPr>
          <p:cNvSpPr/>
          <p:nvPr userDrawn="1"/>
        </p:nvSpPr>
        <p:spPr>
          <a:xfrm flipH="1">
            <a:off x="6832600" y="0"/>
            <a:ext cx="5359400" cy="6858001"/>
          </a:xfrm>
          <a:custGeom>
            <a:avLst/>
            <a:gdLst>
              <a:gd name="connsiteX0" fmla="*/ 5359400 w 5359400"/>
              <a:gd name="connsiteY0" fmla="*/ 0 h 6719502"/>
              <a:gd name="connsiteX1" fmla="*/ 0 w 5359400"/>
              <a:gd name="connsiteY1" fmla="*/ 0 h 6719502"/>
              <a:gd name="connsiteX2" fmla="*/ 0 w 5359400"/>
              <a:gd name="connsiteY2" fmla="*/ 6719502 h 6719502"/>
              <a:gd name="connsiteX3" fmla="*/ 5359400 w 5359400"/>
              <a:gd name="connsiteY3" fmla="*/ 6719502 h 6719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6719502">
                <a:moveTo>
                  <a:pt x="5359400" y="0"/>
                </a:moveTo>
                <a:lnTo>
                  <a:pt x="0" y="0"/>
                </a:lnTo>
                <a:lnTo>
                  <a:pt x="0" y="6719502"/>
                </a:lnTo>
                <a:lnTo>
                  <a:pt x="5359400" y="6719502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464C299-B9F3-4B34-A3C9-DE1E4411716E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105004"/>
            <a:ext cx="4610098" cy="3343095"/>
          </a:xfrm>
        </p:spPr>
        <p:txBody>
          <a:bodyPr wrap="square" anchor="ctr">
            <a:sp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9AE5977-DD37-4F0E-8185-0FACFC40A7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8297" y="2453112"/>
            <a:ext cx="4616007" cy="2646878"/>
          </a:xfrm>
        </p:spPr>
        <p:txBody>
          <a:bodyPr wrap="none" anchor="ctr">
            <a:spAutoFit/>
          </a:bodyPr>
          <a:lstStyle>
            <a:lvl1pPr marL="0" indent="0" algn="ctr">
              <a:lnSpc>
                <a:spcPct val="100000"/>
              </a:lnSpc>
              <a:buNone/>
              <a:defRPr sz="16600" b="0">
                <a:solidFill>
                  <a:schemeClr val="accent1"/>
                </a:solidFill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52%</a:t>
            </a:r>
          </a:p>
        </p:txBody>
      </p:sp>
      <p:grpSp>
        <p:nvGrpSpPr>
          <p:cNvPr id="15" name="Group 4">
            <a:extLst>
              <a:ext uri="{FF2B5EF4-FFF2-40B4-BE49-F238E27FC236}">
                <a16:creationId xmlns:a16="http://schemas.microsoft.com/office/drawing/2014/main" id="{035FEF06-8C0C-4CE1-B81B-406E4BB28C7B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DB2D83AB-A346-4B84-AFB6-5FBAEAE5335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Rectangle 6">
              <a:extLst>
                <a:ext uri="{FF2B5EF4-FFF2-40B4-BE49-F238E27FC236}">
                  <a16:creationId xmlns:a16="http://schemas.microsoft.com/office/drawing/2014/main" id="{EAE5CA97-D3D8-41C1-A06A-E074C25EDA6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A2BCF23-7EC7-4B91-8C6E-F94D422EE136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F638DC63-51C8-4EE3-BDA5-6B658F409B8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070E8995-2555-4052-AAA5-A88D8D02D87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7" name="Espace réservé du texte 2">
            <a:extLst>
              <a:ext uri="{FF2B5EF4-FFF2-40B4-BE49-F238E27FC236}">
                <a16:creationId xmlns:a16="http://schemas.microsoft.com/office/drawing/2014/main" id="{C95F4AA7-DC43-4F48-A521-39EA6BAE856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</p:spTree>
    <p:extLst>
      <p:ext uri="{BB962C8B-B14F-4D97-AF65-F5344CB8AC3E}">
        <p14:creationId xmlns:p14="http://schemas.microsoft.com/office/powerpoint/2010/main" val="202163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 + Emphase texte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761994B9-7414-4198-B04E-3BF7BDC45D1D}"/>
              </a:ext>
            </a:extLst>
          </p:cNvPr>
          <p:cNvSpPr/>
          <p:nvPr userDrawn="1"/>
        </p:nvSpPr>
        <p:spPr>
          <a:xfrm flipH="1">
            <a:off x="6832600" y="0"/>
            <a:ext cx="5359400" cy="6858001"/>
          </a:xfrm>
          <a:custGeom>
            <a:avLst/>
            <a:gdLst>
              <a:gd name="connsiteX0" fmla="*/ 5359400 w 5359400"/>
              <a:gd name="connsiteY0" fmla="*/ 0 h 6719501"/>
              <a:gd name="connsiteX1" fmla="*/ 0 w 5359400"/>
              <a:gd name="connsiteY1" fmla="*/ 0 h 6719501"/>
              <a:gd name="connsiteX2" fmla="*/ 0 w 5359400"/>
              <a:gd name="connsiteY2" fmla="*/ 6719501 h 6719501"/>
              <a:gd name="connsiteX3" fmla="*/ 5359400 w 5359400"/>
              <a:gd name="connsiteY3" fmla="*/ 6719501 h 6719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6719501">
                <a:moveTo>
                  <a:pt x="5359400" y="0"/>
                </a:moveTo>
                <a:lnTo>
                  <a:pt x="0" y="0"/>
                </a:lnTo>
                <a:lnTo>
                  <a:pt x="0" y="6719501"/>
                </a:lnTo>
                <a:lnTo>
                  <a:pt x="5359400" y="671950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fr-FR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67ADBE2-FFCF-4D48-9015-3853F0A35D33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340261"/>
            <a:ext cx="4610098" cy="2872581"/>
          </a:xfrm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0CA73D6-5029-48C7-A6FF-63BD5E7FA996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8190C9F-B4C5-4408-9550-66101DFC59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95435857-C8E6-4A62-8D07-002A3417B7B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C9D34E-6669-4642-9EE5-53319F35BC1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074C1B1-0B9A-4333-8630-4D101FF8965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5AED72B-DD6E-4458-9036-7DF4522D896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DA2652C7-FC22-4C7B-B515-4AED821A349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6DE6646E-6236-42C0-84D6-80C1677D7FE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401" y="1981221"/>
            <a:ext cx="1191495" cy="1192102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fr-FR"/>
              <a:t> 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4754A0E4-1B40-4D75-9EBC-E95D5EB912B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767222" y="1981221"/>
            <a:ext cx="1191495" cy="1192102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fr-FR"/>
              <a:t> 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F94AC08A-DC54-4569-9E46-A5DEB54EA49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128043" y="1981221"/>
            <a:ext cx="1191495" cy="1192102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fr-FR"/>
              <a:t> 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55CEF124-2140-4B8F-970B-1EB5471F84B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06401" y="3978128"/>
            <a:ext cx="1191495" cy="1192102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fr-FR"/>
              <a:t> 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97EC0EB0-D71E-4DBA-9E3B-0974C7F446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2767222" y="3978128"/>
            <a:ext cx="1191495" cy="1192102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fr-FR"/>
              <a:t> 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12DF89A0-EEA6-4611-8D03-AA7331B7659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128043" y="3978128"/>
            <a:ext cx="1191495" cy="1192102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90159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sous-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2D08959-DE77-46DB-ABA7-DC0CEC766780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81A6-DF10-441F-B476-01840881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75571" cy="400110"/>
          </a:xfrm>
        </p:spPr>
        <p:txBody>
          <a:bodyPr wrap="square"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19" name="Espace réservé du texte 2">
            <a:extLst>
              <a:ext uri="{FF2B5EF4-FFF2-40B4-BE49-F238E27FC236}">
                <a16:creationId xmlns:a16="http://schemas.microsoft.com/office/drawing/2014/main" id="{E790565F-4A33-4A20-98C7-DBFC1613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49" y="1825625"/>
            <a:ext cx="11385551" cy="4351338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32B9077-4CB3-48CE-B975-B3418C13E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961F6ADB-74F1-4286-8558-6F1B3887B790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EBC84BDB-EEB1-426C-87EB-4DDF8F085ED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753F6D4A-E9A4-4C73-8E79-92709FBA8ED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5123BFB-EC65-468C-A7A3-5103B0C631E2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ABA70597-AB77-420E-9F18-9520F1CD378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FCBB9ACF-C421-4A74-A5F1-E82EA01F21A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442819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+ Emphase texte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761994B9-7414-4198-B04E-3BF7BDC45D1D}"/>
              </a:ext>
            </a:extLst>
          </p:cNvPr>
          <p:cNvSpPr/>
          <p:nvPr userDrawn="1"/>
        </p:nvSpPr>
        <p:spPr>
          <a:xfrm flipH="1">
            <a:off x="6832600" y="0"/>
            <a:ext cx="5359400" cy="6858001"/>
          </a:xfrm>
          <a:custGeom>
            <a:avLst/>
            <a:gdLst>
              <a:gd name="connsiteX0" fmla="*/ 5359400 w 5359400"/>
              <a:gd name="connsiteY0" fmla="*/ 0 h 6719501"/>
              <a:gd name="connsiteX1" fmla="*/ 0 w 5359400"/>
              <a:gd name="connsiteY1" fmla="*/ 0 h 6719501"/>
              <a:gd name="connsiteX2" fmla="*/ 0 w 5359400"/>
              <a:gd name="connsiteY2" fmla="*/ 6719501 h 6719501"/>
              <a:gd name="connsiteX3" fmla="*/ 5359400 w 5359400"/>
              <a:gd name="connsiteY3" fmla="*/ 6719501 h 6719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9400" h="6719501">
                <a:moveTo>
                  <a:pt x="5359400" y="0"/>
                </a:moveTo>
                <a:lnTo>
                  <a:pt x="0" y="0"/>
                </a:lnTo>
                <a:lnTo>
                  <a:pt x="0" y="6719501"/>
                </a:lnTo>
                <a:lnTo>
                  <a:pt x="5359400" y="671950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fr-FR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67ADBE2-FFCF-4D48-9015-3853F0A35D33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340261"/>
            <a:ext cx="4610098" cy="2872581"/>
          </a:xfrm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0CA73D6-5029-48C7-A6FF-63BD5E7FA996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8190C9F-B4C5-4408-9550-66101DFC5911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95435857-C8E6-4A62-8D07-002A3417B7B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DC9D34E-6669-4642-9EE5-53319F35BC1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074C1B1-0B9A-4333-8630-4D101FF8965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5AED72B-DD6E-4458-9036-7DF4522D896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4" name="Espace réservé du texte 2">
            <a:extLst>
              <a:ext uri="{FF2B5EF4-FFF2-40B4-BE49-F238E27FC236}">
                <a16:creationId xmlns:a16="http://schemas.microsoft.com/office/drawing/2014/main" id="{DA2652C7-FC22-4C7B-B515-4AED821A349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0D0A6FB-C38B-4D86-9AB1-D5CBF9A308E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06402" y="1902076"/>
            <a:ext cx="6019796" cy="1060889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21" name="Espace réservé du contenu 3">
            <a:extLst>
              <a:ext uri="{FF2B5EF4-FFF2-40B4-BE49-F238E27FC236}">
                <a16:creationId xmlns:a16="http://schemas.microsoft.com/office/drawing/2014/main" id="{F2919BC3-406A-48E3-9A33-E2354A0DA4C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06402" y="3169321"/>
            <a:ext cx="6019796" cy="1060889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22" name="Espace réservé du contenu 3">
            <a:extLst>
              <a:ext uri="{FF2B5EF4-FFF2-40B4-BE49-F238E27FC236}">
                <a16:creationId xmlns:a16="http://schemas.microsoft.com/office/drawing/2014/main" id="{B8AA2B86-C6BF-4413-821D-369BD1A48C20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06402" y="4436566"/>
            <a:ext cx="6019796" cy="1060889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371256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re et sous-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464BF591-850E-49B2-98D8-C2C56C02AB06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81A6-DF10-441F-B476-01840881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75500" y="2817312"/>
            <a:ext cx="4610098" cy="1918474"/>
          </a:xfrm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23" name="Espace réservé pour une image  22">
            <a:extLst>
              <a:ext uri="{FF2B5EF4-FFF2-40B4-BE49-F238E27FC236}">
                <a16:creationId xmlns:a16="http://schemas.microsoft.com/office/drawing/2014/main" id="{C3A2AC48-8A60-4346-99E2-C569274B193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1777999"/>
            <a:ext cx="6832601" cy="4098926"/>
          </a:xfrm>
          <a:custGeom>
            <a:avLst/>
            <a:gdLst>
              <a:gd name="connsiteX0" fmla="*/ 0 w 6663711"/>
              <a:gd name="connsiteY0" fmla="*/ 0 h 4098926"/>
              <a:gd name="connsiteX1" fmla="*/ 6663711 w 6663711"/>
              <a:gd name="connsiteY1" fmla="*/ 0 h 4098926"/>
              <a:gd name="connsiteX2" fmla="*/ 6663711 w 6663711"/>
              <a:gd name="connsiteY2" fmla="*/ 4098926 h 4098926"/>
              <a:gd name="connsiteX3" fmla="*/ 0 w 6663711"/>
              <a:gd name="connsiteY3" fmla="*/ 4098926 h 40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63711" h="4098926">
                <a:moveTo>
                  <a:pt x="0" y="0"/>
                </a:moveTo>
                <a:lnTo>
                  <a:pt x="6663711" y="0"/>
                </a:lnTo>
                <a:lnTo>
                  <a:pt x="6663711" y="4098926"/>
                </a:lnTo>
                <a:lnTo>
                  <a:pt x="0" y="4098926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7267A47F-6538-403B-9482-1E09DB8AD8EF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E4EE2078-EAB6-43FC-8FD5-AA95173CDCD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3073D684-4B07-4CA5-AE27-B65ACE038AF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2625B056-3BF9-4B8D-93C0-825B6D0634B6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B46037BA-695E-45D8-B78B-0E9ACB4A8FE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FB8E467-7C23-4076-B48D-292EBD1719F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05676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Accentuation v1">
    <p:bg>
      <p:bgPr>
        <a:solidFill>
          <a:schemeClr val="accent4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4F35FFE8-8C10-4D16-BAD1-37CF34655284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81A6-DF10-441F-B476-01840881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A0CD758-A7AD-4BEE-914B-9619FF80A7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06399" y="3484162"/>
            <a:ext cx="11385551" cy="584775"/>
          </a:xfrm>
        </p:spPr>
        <p:txBody>
          <a:bodyPr wrap="square" anchor="ctr">
            <a:sp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+mj-lt"/>
              </a:defRPr>
            </a:lvl1pPr>
            <a:lvl2pPr marL="131763" indent="0">
              <a:buFont typeface="Arial" panose="020B0604020202020204" pitchFamily="34" charset="0"/>
              <a:buNone/>
              <a:defRPr sz="2800" b="0">
                <a:latin typeface="+mj-lt"/>
              </a:defRPr>
            </a:lvl2pPr>
            <a:lvl3pPr marL="398463" indent="0">
              <a:buNone/>
              <a:defRPr sz="2400" b="0">
                <a:latin typeface="+mj-lt"/>
              </a:defRPr>
            </a:lvl3pPr>
            <a:lvl4pPr marL="665163" indent="0">
              <a:buNone/>
              <a:defRPr sz="2000" b="0">
                <a:latin typeface="+mj-lt"/>
              </a:defRPr>
            </a:lvl4pPr>
            <a:lvl5pPr marL="931863" indent="0">
              <a:buNone/>
              <a:defRPr sz="2000" b="0">
                <a:latin typeface="+mj-lt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D725C2BD-BE79-4322-BEFD-B6560ABE7F3D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6BC2FA4-44DC-4D8A-BC22-FB01F3B5D61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2DFBAE50-2A0E-4A01-AA98-5F04927753F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63A1CF91-3F5D-4F03-8A85-8F958E24D67C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6D0AEA0C-AD73-43E0-A20D-A8BBBCA5612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4F1E026B-EE52-4F04-AF2E-FAE681A0112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64740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Accentuation v2">
    <p:bg>
      <p:bgPr>
        <a:solidFill>
          <a:schemeClr val="accent2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6B77D9F-424D-4DDA-B3D8-60D2F8A8CB97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81A6-DF10-441F-B476-01840881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A0CD758-A7AD-4BEE-914B-9619FF80A7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06399" y="3484162"/>
            <a:ext cx="11385551" cy="584775"/>
          </a:xfrm>
        </p:spPr>
        <p:txBody>
          <a:bodyPr wrap="square" anchor="ctr">
            <a:sp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+mj-lt"/>
              </a:defRPr>
            </a:lvl1pPr>
            <a:lvl2pPr marL="131763" indent="0">
              <a:buFont typeface="Arial" panose="020B0604020202020204" pitchFamily="34" charset="0"/>
              <a:buNone/>
              <a:defRPr sz="2800" b="0">
                <a:latin typeface="+mj-lt"/>
              </a:defRPr>
            </a:lvl2pPr>
            <a:lvl3pPr marL="398463" indent="0">
              <a:buNone/>
              <a:defRPr sz="2400" b="0">
                <a:latin typeface="+mj-lt"/>
              </a:defRPr>
            </a:lvl3pPr>
            <a:lvl4pPr marL="665163" indent="0">
              <a:buNone/>
              <a:defRPr sz="2000" b="0">
                <a:latin typeface="+mj-lt"/>
              </a:defRPr>
            </a:lvl4pPr>
            <a:lvl5pPr marL="931863" indent="0">
              <a:buNone/>
              <a:defRPr sz="2000" b="0">
                <a:latin typeface="+mj-lt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EFF250CB-5F9B-401F-8150-514565415CC9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E2F6C317-4462-4BA1-8348-EF0CE4E9A67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D9265160-9D1A-475C-B212-05B2054512F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2DDAE82-9B40-4721-9BE7-B9E1F72AFFCA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D5870439-A04B-482B-A638-A5A801C042B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7CF18DF6-51BF-4630-9521-067B6EB7288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7628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Accentuation v3">
    <p:bg>
      <p:bgPr>
        <a:solidFill>
          <a:schemeClr val="accent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F8A5EC5-A781-43B0-9E3D-2F51247B7DBE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81A6-DF10-441F-B476-01840881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A0CD758-A7AD-4BEE-914B-9619FF80A7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06399" y="3484162"/>
            <a:ext cx="11385551" cy="584775"/>
          </a:xfrm>
        </p:spPr>
        <p:txBody>
          <a:bodyPr wrap="square" anchor="ctr">
            <a:sp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+mj-lt"/>
              </a:defRPr>
            </a:lvl1pPr>
            <a:lvl2pPr marL="131763" indent="0">
              <a:buFont typeface="Arial" panose="020B0604020202020204" pitchFamily="34" charset="0"/>
              <a:buNone/>
              <a:defRPr sz="2800" b="0">
                <a:latin typeface="+mj-lt"/>
              </a:defRPr>
            </a:lvl2pPr>
            <a:lvl3pPr marL="398463" indent="0">
              <a:buNone/>
              <a:defRPr sz="2400" b="0">
                <a:latin typeface="+mj-lt"/>
              </a:defRPr>
            </a:lvl3pPr>
            <a:lvl4pPr marL="665163" indent="0">
              <a:buNone/>
              <a:defRPr sz="2000" b="0">
                <a:latin typeface="+mj-lt"/>
              </a:defRPr>
            </a:lvl4pPr>
            <a:lvl5pPr marL="931863" indent="0">
              <a:buNone/>
              <a:defRPr sz="2000" b="0">
                <a:latin typeface="+mj-lt"/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2CBA7F9-90FD-4868-B191-4FCC59432AB1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7C1BA118-BF97-4EA4-9634-8C18831C198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AE82A1EC-AA06-44DF-BEB9-95BBFB57DBA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7DEE7AE0-6B3C-4E61-8382-5ADD9088CB73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FD97833-49A5-490B-B6FB-364A89637CE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47B43D41-F1CB-4CB0-AC7F-EE77ACC84E1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04363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A4AF0CD-0EA1-4ADE-8B67-2EC3C4ACAE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77143" y="754288"/>
            <a:ext cx="1567543" cy="2163083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buNone/>
              <a:defRPr sz="16600" b="1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1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C8E75D8-A3C7-4951-917A-55FA15341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43" y="2917372"/>
            <a:ext cx="8287658" cy="544765"/>
          </a:xfrm>
        </p:spPr>
        <p:txBody>
          <a:bodyPr anchor="t" anchorCtr="0">
            <a:sp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79513E41-B7E0-4789-B168-0F0B8E0569F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77143" y="4168004"/>
            <a:ext cx="505908" cy="369332"/>
          </a:xfrm>
        </p:spPr>
        <p:txBody>
          <a:bodyPr wrap="none">
            <a:spAutoFit/>
          </a:bodyPr>
          <a:lstStyle>
            <a:lvl1pPr>
              <a:defRPr sz="1800">
                <a:solidFill>
                  <a:schemeClr val="tx1"/>
                </a:solidFill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1.1</a:t>
            </a:r>
          </a:p>
        </p:txBody>
      </p:sp>
      <p:sp>
        <p:nvSpPr>
          <p:cNvPr id="16" name="Espace réservé du texte 3">
            <a:extLst>
              <a:ext uri="{FF2B5EF4-FFF2-40B4-BE49-F238E27FC236}">
                <a16:creationId xmlns:a16="http://schemas.microsoft.com/office/drawing/2014/main" id="{5FE700EE-0FCE-49C5-9867-C349D931C4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01829" y="4168004"/>
            <a:ext cx="7762972" cy="36933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C4754D67-D3BB-48E1-8246-80DAF6C48B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77143" y="4574404"/>
            <a:ext cx="520335" cy="369332"/>
          </a:xfrm>
        </p:spPr>
        <p:txBody>
          <a:bodyPr wrap="none">
            <a:spAutoFit/>
          </a:bodyPr>
          <a:lstStyle>
            <a:lvl1pPr>
              <a:defRPr sz="1800">
                <a:solidFill>
                  <a:schemeClr val="tx1"/>
                </a:solidFill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1.2</a:t>
            </a:r>
          </a:p>
        </p:txBody>
      </p:sp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B42A68A0-E21A-44A9-8FEB-8A6846AFD41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1829" y="4574404"/>
            <a:ext cx="7762972" cy="36933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9" name="Espace réservé du texte 3">
            <a:extLst>
              <a:ext uri="{FF2B5EF4-FFF2-40B4-BE49-F238E27FC236}">
                <a16:creationId xmlns:a16="http://schemas.microsoft.com/office/drawing/2014/main" id="{C8A4DCDE-E5F2-49C5-9231-9F014186E75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4980804"/>
            <a:ext cx="523541" cy="369332"/>
          </a:xfrm>
        </p:spPr>
        <p:txBody>
          <a:bodyPr wrap="none">
            <a:spAutoFit/>
          </a:bodyPr>
          <a:lstStyle>
            <a:lvl1pPr>
              <a:defRPr sz="1800">
                <a:solidFill>
                  <a:schemeClr val="tx1"/>
                </a:solidFill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1.3</a:t>
            </a:r>
          </a:p>
        </p:txBody>
      </p:sp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E739E720-FF0C-4CF2-A2A5-7D83611C23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1829" y="4980804"/>
            <a:ext cx="7762972" cy="36933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B468561D-E402-46B2-92AA-C03E0CA710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77143" y="5387204"/>
            <a:ext cx="526747" cy="369332"/>
          </a:xfrm>
        </p:spPr>
        <p:txBody>
          <a:bodyPr wrap="none">
            <a:spAutoFit/>
          </a:bodyPr>
          <a:lstStyle>
            <a:lvl1pPr>
              <a:defRPr sz="1800">
                <a:solidFill>
                  <a:schemeClr val="tx1"/>
                </a:solidFill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1.4</a:t>
            </a:r>
          </a:p>
        </p:txBody>
      </p:sp>
      <p:sp>
        <p:nvSpPr>
          <p:cNvPr id="22" name="Espace réservé du texte 3">
            <a:extLst>
              <a:ext uri="{FF2B5EF4-FFF2-40B4-BE49-F238E27FC236}">
                <a16:creationId xmlns:a16="http://schemas.microsoft.com/office/drawing/2014/main" id="{8F0F2270-5736-48F1-B31A-BCD2AEA038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01829" y="5387204"/>
            <a:ext cx="7762972" cy="36933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9A2FF6D0-8561-4DE2-8AD7-693A51B1E1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77143" y="5793604"/>
            <a:ext cx="525144" cy="369332"/>
          </a:xfrm>
        </p:spPr>
        <p:txBody>
          <a:bodyPr wrap="none">
            <a:spAutoFit/>
          </a:bodyPr>
          <a:lstStyle>
            <a:lvl1pPr>
              <a:defRPr sz="1800">
                <a:solidFill>
                  <a:schemeClr val="tx1"/>
                </a:solidFill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1.5</a:t>
            </a:r>
          </a:p>
        </p:txBody>
      </p:sp>
      <p:sp>
        <p:nvSpPr>
          <p:cNvPr id="24" name="Espace réservé du texte 3">
            <a:extLst>
              <a:ext uri="{FF2B5EF4-FFF2-40B4-BE49-F238E27FC236}">
                <a16:creationId xmlns:a16="http://schemas.microsoft.com/office/drawing/2014/main" id="{0A9979DA-ADC5-4B49-9DFC-C025BE6A689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01829" y="5793604"/>
            <a:ext cx="7762972" cy="36933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grpSp>
        <p:nvGrpSpPr>
          <p:cNvPr id="25" name="Group 4">
            <a:extLst>
              <a:ext uri="{FF2B5EF4-FFF2-40B4-BE49-F238E27FC236}">
                <a16:creationId xmlns:a16="http://schemas.microsoft.com/office/drawing/2014/main" id="{8B47341E-095F-44EE-AEC0-BFB705D0696C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0CBD2506-8381-43B4-A24D-1F6E0EF43EA3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Rectangle 6">
              <a:extLst>
                <a:ext uri="{FF2B5EF4-FFF2-40B4-BE49-F238E27FC236}">
                  <a16:creationId xmlns:a16="http://schemas.microsoft.com/office/drawing/2014/main" id="{FAF3353B-C698-4F6B-ACC2-22E5CFB3132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BF053C87-0885-4A32-A539-35C6D81EA5C4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7504B799-9806-49A7-A023-055912C92B7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0C79957D-5535-47A6-8AED-11D5E403DF2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4050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E75D8-A3C7-4951-917A-55FA15341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43" y="2917372"/>
            <a:ext cx="8287658" cy="544765"/>
          </a:xfrm>
        </p:spPr>
        <p:txBody>
          <a:bodyPr anchor="t" anchorCtr="0">
            <a:spAutoFit/>
          </a:bodyPr>
          <a:lstStyle>
            <a:lvl1pPr marL="0" indent="0">
              <a:buNone/>
              <a:defRPr sz="36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A4AF0CD-0EA1-4ADE-8B67-2EC3C4ACAE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77143" y="754288"/>
            <a:ext cx="1567543" cy="2163083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buNone/>
              <a:defRPr sz="16600" b="1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2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9EAF5090-4FE4-40D4-B56D-DEC1B9C912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77143" y="4168004"/>
            <a:ext cx="505908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1.1</a:t>
            </a:r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6B0E5530-DB90-4BBD-8D09-D36F0EDF75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01829" y="41680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02B62836-B07B-4DA3-A36E-FA590D2582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77143" y="4574404"/>
            <a:ext cx="520335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1.2</a:t>
            </a:r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992700A3-94B4-4595-9D72-478A947D07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1829" y="45744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44C72D99-87A0-40D6-B32A-0088521FA0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4980804"/>
            <a:ext cx="523541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1.3</a:t>
            </a: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B6E3E8C4-BA6A-4942-A1CD-821391D0C5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1829" y="49808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CDA6CB76-3F86-4AFF-B4BE-A48EA53D7EC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77143" y="5387204"/>
            <a:ext cx="526747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1.4</a:t>
            </a:r>
          </a:p>
        </p:txBody>
      </p:sp>
      <p:sp>
        <p:nvSpPr>
          <p:cNvPr id="16" name="Espace réservé du texte 3">
            <a:extLst>
              <a:ext uri="{FF2B5EF4-FFF2-40B4-BE49-F238E27FC236}">
                <a16:creationId xmlns:a16="http://schemas.microsoft.com/office/drawing/2014/main" id="{1E9E25CB-2472-4E9B-87B3-F475B2541D5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01829" y="53872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99F92B3B-3A14-4AB6-AF6C-516B73AD606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77143" y="5793604"/>
            <a:ext cx="525144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1.5</a:t>
            </a:r>
          </a:p>
        </p:txBody>
      </p:sp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E5C8FB09-71D9-4892-9A1A-346414281A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01829" y="57936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grpSp>
        <p:nvGrpSpPr>
          <p:cNvPr id="19" name="Group 4">
            <a:extLst>
              <a:ext uri="{FF2B5EF4-FFF2-40B4-BE49-F238E27FC236}">
                <a16:creationId xmlns:a16="http://schemas.microsoft.com/office/drawing/2014/main" id="{442F0C3D-4E30-4254-8F62-93C200D27D5D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D35E87A7-3937-4B24-AFC2-F29C362622D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9E77ED0B-9C38-4367-8ADF-F6636D86B4F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7E6147CA-A2AC-437E-B1CA-53FD7C71167D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59B17D-4CB8-4433-B800-051F9F82AED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308F9214-A676-4D8B-9785-AECA77BF059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05281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E75D8-A3C7-4951-917A-55FA15341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43" y="2917372"/>
            <a:ext cx="8287658" cy="544765"/>
          </a:xfrm>
        </p:spPr>
        <p:txBody>
          <a:bodyPr anchor="t" anchorCtr="0">
            <a:spAutoFit/>
          </a:bodyPr>
          <a:lstStyle>
            <a:lvl1pPr marL="0" indent="0">
              <a:buNone/>
              <a:defRPr sz="36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A4AF0CD-0EA1-4ADE-8B67-2EC3C4ACAE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77143" y="754288"/>
            <a:ext cx="1567543" cy="2163083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buNone/>
              <a:defRPr sz="16600" b="1">
                <a:solidFill>
                  <a:schemeClr val="accent5"/>
                </a:solidFill>
                <a:latin typeface="+mn-lt"/>
              </a:defRPr>
            </a:lvl1pPr>
          </a:lstStyle>
          <a:p>
            <a:pPr lvl="0"/>
            <a:r>
              <a:rPr lang="fr-FR"/>
              <a:t>3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BD8CE2C9-4ADF-4537-B1E3-6638B9C9DC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77143" y="4168004"/>
            <a:ext cx="505908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1.1</a:t>
            </a:r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5DC57868-3A89-4EBE-A976-5DFBFB22A6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01829" y="41680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1E124F59-291D-4EDB-9036-740B4F3FED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77143" y="4574404"/>
            <a:ext cx="520335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1.2</a:t>
            </a:r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A7E88F9F-8644-418A-849C-2C3A0B9545A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1829" y="45744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FABA6DC2-0DE5-4454-A517-E1F3EC0DCF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4980804"/>
            <a:ext cx="523541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1.3</a:t>
            </a: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93056303-DEC0-46FE-9E9D-663B08E8270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1829" y="49808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4AE4E4D4-F945-432F-8A71-AC1B5FD0C5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77143" y="5387204"/>
            <a:ext cx="526747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1.4</a:t>
            </a:r>
          </a:p>
        </p:txBody>
      </p:sp>
      <p:sp>
        <p:nvSpPr>
          <p:cNvPr id="16" name="Espace réservé du texte 3">
            <a:extLst>
              <a:ext uri="{FF2B5EF4-FFF2-40B4-BE49-F238E27FC236}">
                <a16:creationId xmlns:a16="http://schemas.microsoft.com/office/drawing/2014/main" id="{FB655D46-92B2-403E-A003-816C25E0F2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01829" y="53872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BFAE204D-8189-4996-8585-E9B70BCCA4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77143" y="5793604"/>
            <a:ext cx="525144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1.5</a:t>
            </a:r>
          </a:p>
        </p:txBody>
      </p:sp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19000C0F-60DF-4688-9F01-4FF4EC9BB08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01829" y="57936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grpSp>
        <p:nvGrpSpPr>
          <p:cNvPr id="19" name="Group 4">
            <a:extLst>
              <a:ext uri="{FF2B5EF4-FFF2-40B4-BE49-F238E27FC236}">
                <a16:creationId xmlns:a16="http://schemas.microsoft.com/office/drawing/2014/main" id="{02BF7A19-F712-42B1-90FC-BB7DB4B3D5F7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04724D9A-7656-46BD-83AF-499752D70BA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4CEB56BB-DA51-401C-B494-1F6CE4AFE76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C87D8022-F56D-48C7-91AF-DAAC185DAA5D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75C77E67-AD25-4D82-8145-EB45A4B66A6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8247136-828C-44F9-9C1D-09D388FEC3E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61835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E75D8-A3C7-4951-917A-55FA15341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43" y="2917372"/>
            <a:ext cx="8287658" cy="544765"/>
          </a:xfrm>
        </p:spPr>
        <p:txBody>
          <a:bodyPr anchor="t" anchorCtr="0">
            <a:spAutoFit/>
          </a:bodyPr>
          <a:lstStyle>
            <a:lvl1pPr marL="0" indent="0">
              <a:buNone/>
              <a:defRPr sz="36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A4AF0CD-0EA1-4ADE-8B67-2EC3C4ACAE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77143" y="754288"/>
            <a:ext cx="1567543" cy="2163083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buNone/>
              <a:defRPr sz="16600" b="1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4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4ED6EE49-C01D-427E-9971-559F076BC56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77143" y="4168004"/>
            <a:ext cx="505908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1.1</a:t>
            </a:r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C266B2C0-5096-4069-89A0-57E8A7C8D93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01829" y="41680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6407A47F-55DC-4608-A587-D1C6F57C2F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77143" y="4574404"/>
            <a:ext cx="520335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1.2</a:t>
            </a:r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6323D45E-4E10-4BA3-ABD9-987A3180DD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1829" y="45744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CAF60788-8485-42CA-9661-79C991A57E9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4980804"/>
            <a:ext cx="523541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1.3</a:t>
            </a: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036F8739-67B1-4659-96EE-1AE1AFAA7B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1829" y="49808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439F7334-832D-48D2-8645-52EA8DD250B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77143" y="5387204"/>
            <a:ext cx="526747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1.4</a:t>
            </a:r>
          </a:p>
        </p:txBody>
      </p:sp>
      <p:sp>
        <p:nvSpPr>
          <p:cNvPr id="16" name="Espace réservé du texte 3">
            <a:extLst>
              <a:ext uri="{FF2B5EF4-FFF2-40B4-BE49-F238E27FC236}">
                <a16:creationId xmlns:a16="http://schemas.microsoft.com/office/drawing/2014/main" id="{B108639E-445A-4771-BCAF-5DF90C4185E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01829" y="53872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D7A32799-57C3-46A4-B322-7467175A5C3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77143" y="5793604"/>
            <a:ext cx="525144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1.5</a:t>
            </a:r>
          </a:p>
        </p:txBody>
      </p:sp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E580E110-951D-4FA2-A284-0E9F75ABCF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01829" y="57936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grpSp>
        <p:nvGrpSpPr>
          <p:cNvPr id="19" name="Group 4">
            <a:extLst>
              <a:ext uri="{FF2B5EF4-FFF2-40B4-BE49-F238E27FC236}">
                <a16:creationId xmlns:a16="http://schemas.microsoft.com/office/drawing/2014/main" id="{038B4B20-6966-43EF-AFB1-4E29F8D7C2A8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0749E06-0443-438C-ADBC-D2E49C30D4A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E6C1B587-E9C2-405A-938A-A7F294DCCD8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20A8481A-81A9-4710-9068-C5F5021457F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2D599603-10FF-483D-953B-17C34A98CD1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5CBA25E4-E879-477F-9E28-FE10C8CA118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31004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E75D8-A3C7-4951-917A-55FA15341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43" y="2917372"/>
            <a:ext cx="8287658" cy="544765"/>
          </a:xfrm>
        </p:spPr>
        <p:txBody>
          <a:bodyPr anchor="t" anchorCtr="0">
            <a:spAutoFit/>
          </a:bodyPr>
          <a:lstStyle>
            <a:lvl1pPr marL="0" indent="0">
              <a:buNone/>
              <a:defRPr sz="36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A4AF0CD-0EA1-4ADE-8B67-2EC3C4ACAE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77143" y="754288"/>
            <a:ext cx="1567543" cy="2163083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buNone/>
              <a:defRPr sz="16600" b="1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5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344F9780-3BC2-4DCA-BCB7-32A341A9C2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77143" y="4168004"/>
            <a:ext cx="505908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1.1</a:t>
            </a:r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ACA71369-E1EC-416B-90B8-3319A35AC5C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01829" y="41680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721FDE0B-8F69-4445-B5A7-D2DDE21EBF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77143" y="4574404"/>
            <a:ext cx="520335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1.2</a:t>
            </a:r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00E24EFB-E577-4529-B112-03A3EB1B944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1829" y="45744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7F47570A-1821-4415-90F5-8AB04A43FA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4980804"/>
            <a:ext cx="523541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1.3</a:t>
            </a: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F96201E5-1332-499D-AB0F-DD33A55983D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1829" y="49808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BC483EEE-F7F3-4CCA-BC8A-AC5F8AFE31D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77143" y="5387204"/>
            <a:ext cx="526747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1.4</a:t>
            </a:r>
          </a:p>
        </p:txBody>
      </p:sp>
      <p:sp>
        <p:nvSpPr>
          <p:cNvPr id="16" name="Espace réservé du texte 3">
            <a:extLst>
              <a:ext uri="{FF2B5EF4-FFF2-40B4-BE49-F238E27FC236}">
                <a16:creationId xmlns:a16="http://schemas.microsoft.com/office/drawing/2014/main" id="{FEFD8D03-C23A-4F5F-B6B2-A3FC4C820F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01829" y="53872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EB6DE3C7-ECE1-4451-82EB-F81CEC2724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77143" y="5793604"/>
            <a:ext cx="525144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1.5</a:t>
            </a:r>
          </a:p>
        </p:txBody>
      </p:sp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FDFC5C4E-56AB-41D9-9B49-DD1FDEFCC2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01829" y="57936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grpSp>
        <p:nvGrpSpPr>
          <p:cNvPr id="19" name="Group 4">
            <a:extLst>
              <a:ext uri="{FF2B5EF4-FFF2-40B4-BE49-F238E27FC236}">
                <a16:creationId xmlns:a16="http://schemas.microsoft.com/office/drawing/2014/main" id="{F5A87900-577A-440A-8F86-2F05BD925FAB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AEE6844D-47C9-427E-ADD5-340B0C662EE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AA564F6D-4A24-4BF0-B1AA-6A0B72F19EF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0AE94768-2070-40A5-B7CF-B077B13765B3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E8F8086E-D17F-426D-BD1E-57264E865C6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5C940AA6-5E97-49FC-8B8A-DBDA836795E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47682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uverture Fond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EDF1C6-E97E-48D9-8D20-948AB20D5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049" y="803048"/>
            <a:ext cx="10267951" cy="706437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4800">
                <a:solidFill>
                  <a:schemeClr val="tx1"/>
                </a:solidFill>
                <a:latin typeface="MAIF Light" panose="020B0403020200030B04" pitchFamily="34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4CD9051-5A79-4E1B-B914-7591251C6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0049" y="1468438"/>
            <a:ext cx="10267951" cy="505505"/>
          </a:xfrm>
        </p:spPr>
        <p:txBody>
          <a:bodyPr/>
          <a:lstStyle>
            <a:lvl1pPr marL="174625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D1F3D4-7166-4EA4-8112-066CDB4B6D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0049" y="46445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fld id="{9047EA75-1571-4DC8-8712-B6EC444F4368}" type="datetime1">
              <a:rPr lang="en-GB" smtClean="0"/>
              <a:pPr/>
              <a:t>08/03/2022</a:t>
            </a:fld>
            <a:endParaRPr lang="en-GB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F0C570F8-2A59-4F84-AA9E-36ED9DD1E66D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4592701" y="2373766"/>
            <a:ext cx="2687284" cy="2110468"/>
            <a:chOff x="2652" y="1228"/>
            <a:chExt cx="2376" cy="186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6F15B3C-6051-4198-84F6-AEFB19EAB56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11EA7D39-A205-454B-8D3B-DB22021166F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AD5D91B-ED2A-4F70-96DB-4CB326761404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CCFE80-2081-4C0A-879D-F0EA9D4D626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04CC746-347A-4FAF-8385-0EB43FA5FDC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294C3B9-F982-4AA5-A713-6AE0D66D9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3450" y="6858000"/>
            <a:ext cx="1724025" cy="365125"/>
          </a:xfrm>
        </p:spPr>
        <p:txBody>
          <a:bodyPr/>
          <a:lstStyle>
            <a:lvl1pPr>
              <a:defRPr sz="100"/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A0F35AB9-B9F0-4DCB-A010-640FCC46F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0049" y="6858000"/>
            <a:ext cx="523875" cy="365125"/>
          </a:xfrm>
        </p:spPr>
        <p:txBody>
          <a:bodyPr/>
          <a:lstStyle>
            <a:lvl1pPr>
              <a:defRPr sz="100"/>
            </a:lvl1pPr>
          </a:lstStyle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803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E75D8-A3C7-4951-917A-55FA15341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43" y="2917372"/>
            <a:ext cx="8287658" cy="544765"/>
          </a:xfrm>
        </p:spPr>
        <p:txBody>
          <a:bodyPr anchor="t" anchorCtr="0">
            <a:spAutoFit/>
          </a:bodyPr>
          <a:lstStyle>
            <a:lvl1pPr marL="0" indent="0">
              <a:buNone/>
              <a:defRPr sz="36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A4AF0CD-0EA1-4ADE-8B67-2EC3C4ACAE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77143" y="754288"/>
            <a:ext cx="1567543" cy="2163083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buNone/>
              <a:defRPr sz="16600" b="1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6</a:t>
            </a:r>
          </a:p>
        </p:txBody>
      </p:sp>
      <p:sp>
        <p:nvSpPr>
          <p:cNvPr id="5" name="Espace réservé du texte 3">
            <a:extLst>
              <a:ext uri="{FF2B5EF4-FFF2-40B4-BE49-F238E27FC236}">
                <a16:creationId xmlns:a16="http://schemas.microsoft.com/office/drawing/2014/main" id="{8A56F5D4-35C3-43EA-9B85-FE09FC4FD8C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77143" y="4168004"/>
            <a:ext cx="505908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1.1</a:t>
            </a:r>
          </a:p>
        </p:txBody>
      </p:sp>
      <p:sp>
        <p:nvSpPr>
          <p:cNvPr id="6" name="Espace réservé du texte 3">
            <a:extLst>
              <a:ext uri="{FF2B5EF4-FFF2-40B4-BE49-F238E27FC236}">
                <a16:creationId xmlns:a16="http://schemas.microsoft.com/office/drawing/2014/main" id="{865224EF-520D-4A61-A9CD-1794B89EC0E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01829" y="41680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ABC2CBBC-F556-4FF3-8A9F-6A9FB12196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77143" y="4574404"/>
            <a:ext cx="520335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1.2</a:t>
            </a:r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53190E06-4B1A-4858-9780-EB47216170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1829" y="45744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976D4931-0083-4642-9F17-BEBCFE7EA7D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4980804"/>
            <a:ext cx="523541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1.3</a:t>
            </a:r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317138B0-D8EC-4DEF-A40C-79D7152FE2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1829" y="49808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E6F6F5D2-DCDA-4F63-AD99-57607C3640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77143" y="5387204"/>
            <a:ext cx="526747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1.4</a:t>
            </a: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85697789-13C1-4071-AC58-68FC1CF24E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01829" y="53872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C27627A5-52A2-4C1C-974F-7732B12A21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77143" y="5793604"/>
            <a:ext cx="525144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1.5</a:t>
            </a:r>
          </a:p>
        </p:txBody>
      </p:sp>
      <p:sp>
        <p:nvSpPr>
          <p:cNvPr id="16" name="Espace réservé du texte 3">
            <a:extLst>
              <a:ext uri="{FF2B5EF4-FFF2-40B4-BE49-F238E27FC236}">
                <a16:creationId xmlns:a16="http://schemas.microsoft.com/office/drawing/2014/main" id="{14E5DCAC-2335-4D19-B523-7A9738914F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01829" y="57936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grpSp>
        <p:nvGrpSpPr>
          <p:cNvPr id="17" name="Group 4">
            <a:extLst>
              <a:ext uri="{FF2B5EF4-FFF2-40B4-BE49-F238E27FC236}">
                <a16:creationId xmlns:a16="http://schemas.microsoft.com/office/drawing/2014/main" id="{AE6F0C8F-E548-4150-99B5-295258939E45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446E118E-F8ED-4F48-B015-CFA3876C47A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Rectangle 6">
              <a:extLst>
                <a:ext uri="{FF2B5EF4-FFF2-40B4-BE49-F238E27FC236}">
                  <a16:creationId xmlns:a16="http://schemas.microsoft.com/office/drawing/2014/main" id="{8586F94C-11AF-4829-9C47-65154924C0F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A8B6B660-BECE-4626-BF89-176946B7EF21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8D677946-AE87-469F-AFE3-B69623769DA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44A50D08-62D8-49D4-A672-648D4521542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94795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E75D8-A3C7-4951-917A-55FA15341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43" y="2917372"/>
            <a:ext cx="8287658" cy="544765"/>
          </a:xfrm>
        </p:spPr>
        <p:txBody>
          <a:bodyPr anchor="t" anchorCtr="0">
            <a:spAutoFit/>
          </a:bodyPr>
          <a:lstStyle>
            <a:lvl1pPr marL="0" indent="0">
              <a:buNone/>
              <a:defRPr sz="36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A4AF0CD-0EA1-4ADE-8B67-2EC3C4ACAE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77143" y="754288"/>
            <a:ext cx="1567543" cy="2163083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buNone/>
              <a:defRPr sz="16600" b="1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7</a:t>
            </a:r>
          </a:p>
        </p:txBody>
      </p:sp>
      <p:sp>
        <p:nvSpPr>
          <p:cNvPr id="5" name="Espace réservé du texte 3">
            <a:extLst>
              <a:ext uri="{FF2B5EF4-FFF2-40B4-BE49-F238E27FC236}">
                <a16:creationId xmlns:a16="http://schemas.microsoft.com/office/drawing/2014/main" id="{6AED7A9C-6157-43EF-8D42-871C4CCD58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77143" y="4168004"/>
            <a:ext cx="505908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1.1</a:t>
            </a:r>
          </a:p>
        </p:txBody>
      </p:sp>
      <p:sp>
        <p:nvSpPr>
          <p:cNvPr id="6" name="Espace réservé du texte 3">
            <a:extLst>
              <a:ext uri="{FF2B5EF4-FFF2-40B4-BE49-F238E27FC236}">
                <a16:creationId xmlns:a16="http://schemas.microsoft.com/office/drawing/2014/main" id="{4EF451D5-E080-4BAA-9440-38F316F2F3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01829" y="41680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DBF92288-D235-4E9B-98BD-DC04DB9EEB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77143" y="4574404"/>
            <a:ext cx="520335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1.2</a:t>
            </a:r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2C4432C3-B016-4D6E-B540-03C87FD42B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1829" y="45744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60201200-941F-4F1A-B7B8-D348C88570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4980804"/>
            <a:ext cx="523541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1.3</a:t>
            </a:r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E96965D5-C624-42F0-9B32-356A86762F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1829" y="49808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9BA458BF-860A-4510-9FA7-9A831F7DF9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77143" y="5387204"/>
            <a:ext cx="526747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1.4</a:t>
            </a: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F5895E3D-9CEF-4E89-9792-7572BEC59B5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01829" y="53872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0D10D285-F641-40A5-AECC-0C17E2D1FA6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77143" y="5793604"/>
            <a:ext cx="525144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1.5</a:t>
            </a:r>
          </a:p>
        </p:txBody>
      </p:sp>
      <p:sp>
        <p:nvSpPr>
          <p:cNvPr id="16" name="Espace réservé du texte 3">
            <a:extLst>
              <a:ext uri="{FF2B5EF4-FFF2-40B4-BE49-F238E27FC236}">
                <a16:creationId xmlns:a16="http://schemas.microsoft.com/office/drawing/2014/main" id="{EBF95156-E010-4568-9905-108C9FB12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01829" y="57936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grpSp>
        <p:nvGrpSpPr>
          <p:cNvPr id="17" name="Group 4">
            <a:extLst>
              <a:ext uri="{FF2B5EF4-FFF2-40B4-BE49-F238E27FC236}">
                <a16:creationId xmlns:a16="http://schemas.microsoft.com/office/drawing/2014/main" id="{A4A456FA-281A-4396-BDF9-EBA53A5CB203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2636B978-D149-4A8C-A377-7B346CFD4BB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Rectangle 6">
              <a:extLst>
                <a:ext uri="{FF2B5EF4-FFF2-40B4-BE49-F238E27FC236}">
                  <a16:creationId xmlns:a16="http://schemas.microsoft.com/office/drawing/2014/main" id="{02B48DB7-33A6-411C-BA65-78AB62D9C5A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FC104DA1-9402-44E8-A5D5-3AA0BD0A548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FF25C28B-D16B-4F5B-800E-C62FFB4A97C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8812DE43-7F0B-40BF-BFBC-4E92881BABB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38256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8E75D8-A3C7-4951-917A-55FA15341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143" y="2917372"/>
            <a:ext cx="8287658" cy="544765"/>
          </a:xfrm>
        </p:spPr>
        <p:txBody>
          <a:bodyPr anchor="t" anchorCtr="0">
            <a:spAutoFit/>
          </a:bodyPr>
          <a:lstStyle>
            <a:lvl1pPr marL="0" indent="0">
              <a:buNone/>
              <a:defRPr sz="36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A4AF0CD-0EA1-4ADE-8B67-2EC3C4ACAE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77143" y="754288"/>
            <a:ext cx="1567543" cy="2163083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buNone/>
              <a:defRPr sz="16600" b="1">
                <a:solidFill>
                  <a:schemeClr val="accent5"/>
                </a:solidFill>
                <a:latin typeface="+mn-lt"/>
              </a:defRPr>
            </a:lvl1pPr>
          </a:lstStyle>
          <a:p>
            <a:pPr lvl="0"/>
            <a:r>
              <a:rPr lang="fr-FR"/>
              <a:t>8</a:t>
            </a:r>
          </a:p>
        </p:txBody>
      </p:sp>
      <p:sp>
        <p:nvSpPr>
          <p:cNvPr id="5" name="Espace réservé du texte 3">
            <a:extLst>
              <a:ext uri="{FF2B5EF4-FFF2-40B4-BE49-F238E27FC236}">
                <a16:creationId xmlns:a16="http://schemas.microsoft.com/office/drawing/2014/main" id="{DECB97CD-E7BA-4476-A814-98C9616143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77143" y="4168004"/>
            <a:ext cx="505908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1.1</a:t>
            </a:r>
          </a:p>
        </p:txBody>
      </p:sp>
      <p:sp>
        <p:nvSpPr>
          <p:cNvPr id="6" name="Espace réservé du texte 3">
            <a:extLst>
              <a:ext uri="{FF2B5EF4-FFF2-40B4-BE49-F238E27FC236}">
                <a16:creationId xmlns:a16="http://schemas.microsoft.com/office/drawing/2014/main" id="{2CD0AFA0-E147-4173-AD99-5AD14E4EB9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01829" y="41680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D16E42BF-6759-4CB1-AF65-6657BA35BE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77143" y="4574404"/>
            <a:ext cx="520335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1.2</a:t>
            </a:r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235352E7-1F4A-4D2A-97DC-F09CC2C3A0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1829" y="45744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7C206E2D-13C4-4C66-A415-3D34951C8B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4980804"/>
            <a:ext cx="523541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1.3</a:t>
            </a:r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BE1C12DB-69C3-481E-A2BB-0954482BD7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01829" y="49808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A4B3E7F2-B991-4DC0-AA8B-4B5A0345E7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77143" y="5387204"/>
            <a:ext cx="526747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1.4</a:t>
            </a:r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F187B41D-CCF3-4267-91B4-F9F01FDCE4E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01829" y="53872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88E046F5-AB8E-4B7D-BACA-948223D99D6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77143" y="5793604"/>
            <a:ext cx="525144" cy="390492"/>
          </a:xfrm>
        </p:spPr>
        <p:txBody>
          <a:bodyPr wrap="none">
            <a:spAutoFit/>
          </a:bodyPr>
          <a:lstStyle>
            <a:lvl1pPr>
              <a:defRPr sz="1800">
                <a:latin typeface="MAIF Black" panose="020B0803020200030B04" pitchFamily="34" charset="0"/>
              </a:defRPr>
            </a:lvl1pPr>
          </a:lstStyle>
          <a:p>
            <a:pPr lvl="0"/>
            <a:r>
              <a:rPr lang="fr-FR"/>
              <a:t>1.5</a:t>
            </a:r>
          </a:p>
        </p:txBody>
      </p:sp>
      <p:sp>
        <p:nvSpPr>
          <p:cNvPr id="16" name="Espace réservé du texte 3">
            <a:extLst>
              <a:ext uri="{FF2B5EF4-FFF2-40B4-BE49-F238E27FC236}">
                <a16:creationId xmlns:a16="http://schemas.microsoft.com/office/drawing/2014/main" id="{A1CAAB98-2C0D-4532-AFE9-2EFEE4D98ED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01829" y="5793604"/>
            <a:ext cx="7762972" cy="390492"/>
          </a:xfrm>
        </p:spPr>
        <p:txBody>
          <a:bodyPr wrap="square">
            <a:spAutoFit/>
          </a:bodyPr>
          <a:lstStyle>
            <a:lvl1pPr marL="177800" indent="-177800">
              <a:buSzPct val="90000"/>
              <a:buFontTx/>
              <a:buBlip>
                <a:blip r:embed="rId2"/>
              </a:buBlip>
              <a:defRPr sz="1800">
                <a:latin typeface="+mn-lt"/>
              </a:defRPr>
            </a:lvl1pPr>
          </a:lstStyle>
          <a:p>
            <a:pPr lvl="0"/>
            <a:r>
              <a:rPr lang="fr-FR"/>
              <a:t>Sous-titre</a:t>
            </a:r>
          </a:p>
        </p:txBody>
      </p:sp>
      <p:grpSp>
        <p:nvGrpSpPr>
          <p:cNvPr id="17" name="Group 4">
            <a:extLst>
              <a:ext uri="{FF2B5EF4-FFF2-40B4-BE49-F238E27FC236}">
                <a16:creationId xmlns:a16="http://schemas.microsoft.com/office/drawing/2014/main" id="{5DF3B9CC-75E9-4482-86A4-A5AAB3468A70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E0B139B6-CF31-490A-B736-B827ECE69DA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Rectangle 6">
              <a:extLst>
                <a:ext uri="{FF2B5EF4-FFF2-40B4-BE49-F238E27FC236}">
                  <a16:creationId xmlns:a16="http://schemas.microsoft.com/office/drawing/2014/main" id="{8A6BB0A2-664B-4228-A406-E33BF663C91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26EABC4A-7534-4AC4-88A4-3CB666FB69FD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B6240C34-44AB-4F38-8298-4986FCE3DC5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B3F0F238-8F43-4151-B22D-B551BBAC2F9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21291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 x3 Chapit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036984-6B1F-4717-A7B5-1CA2E4F4C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EE2679-2293-4EE2-AF72-2D882294BC4D}" type="datetime1">
              <a:rPr lang="fr-FR" smtClean="0"/>
              <a:t>08/03/2022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5185322-2AEA-4AF4-920D-39157C24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C07A07-D6CF-4003-A86C-F3CD68E3D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5" name="Espace réservé du texte 8">
            <a:extLst>
              <a:ext uri="{FF2B5EF4-FFF2-40B4-BE49-F238E27FC236}">
                <a16:creationId xmlns:a16="http://schemas.microsoft.com/office/drawing/2014/main" id="{E6F86AB2-B8AA-4545-80F8-506E3D3D94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17978" y="1633299"/>
            <a:ext cx="931345" cy="228607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3800" b="1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1</a:t>
            </a:r>
          </a:p>
        </p:txBody>
      </p:sp>
      <p:sp>
        <p:nvSpPr>
          <p:cNvPr id="35" name="Espace réservé du texte 8">
            <a:extLst>
              <a:ext uri="{FF2B5EF4-FFF2-40B4-BE49-F238E27FC236}">
                <a16:creationId xmlns:a16="http://schemas.microsoft.com/office/drawing/2014/main" id="{7FAFD40C-B13A-49FB-A5EC-F0F885ABAD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226" y="1633299"/>
            <a:ext cx="1049967" cy="2123658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3800" b="1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2</a:t>
            </a:r>
          </a:p>
        </p:txBody>
      </p:sp>
      <p:sp>
        <p:nvSpPr>
          <p:cNvPr id="37" name="Espace réservé du texte 8">
            <a:extLst>
              <a:ext uri="{FF2B5EF4-FFF2-40B4-BE49-F238E27FC236}">
                <a16:creationId xmlns:a16="http://schemas.microsoft.com/office/drawing/2014/main" id="{5C3E11C3-98EB-4F5E-95B2-A823DDCB23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4744" y="1633299"/>
            <a:ext cx="1074012" cy="228607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3800" b="1">
                <a:solidFill>
                  <a:schemeClr val="accent5"/>
                </a:solidFill>
                <a:latin typeface="+mn-lt"/>
              </a:defRPr>
            </a:lvl1pPr>
          </a:lstStyle>
          <a:p>
            <a:pPr lvl="0"/>
            <a:r>
              <a:rPr lang="fr-FR"/>
              <a:t>3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96A25C-D84C-4ED3-9EEA-4C6443FE84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17979" y="3644900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3" name="Espace réservé du texte 2">
            <a:extLst>
              <a:ext uri="{FF2B5EF4-FFF2-40B4-BE49-F238E27FC236}">
                <a16:creationId xmlns:a16="http://schemas.microsoft.com/office/drawing/2014/main" id="{8DB14E76-B90F-45C7-9ADC-D2B920F9D33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00227" y="3644900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4" name="Espace réservé du texte 2">
            <a:extLst>
              <a:ext uri="{FF2B5EF4-FFF2-40B4-BE49-F238E27FC236}">
                <a16:creationId xmlns:a16="http://schemas.microsoft.com/office/drawing/2014/main" id="{9C05545E-3201-4F02-B663-B1B104C6F7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4745" y="3644900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grpSp>
        <p:nvGrpSpPr>
          <p:cNvPr id="12" name="Group 4">
            <a:extLst>
              <a:ext uri="{FF2B5EF4-FFF2-40B4-BE49-F238E27FC236}">
                <a16:creationId xmlns:a16="http://schemas.microsoft.com/office/drawing/2014/main" id="{0AB9F307-D64D-4B7E-9987-80A99A96C4C4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7D6B1980-5B3A-4BE8-AF40-76324A08715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Rectangle 6">
              <a:extLst>
                <a:ext uri="{FF2B5EF4-FFF2-40B4-BE49-F238E27FC236}">
                  <a16:creationId xmlns:a16="http://schemas.microsoft.com/office/drawing/2014/main" id="{CE9DFD7F-4713-4EED-B39A-9C2B3266A8D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57090A80-8115-470F-9FF2-C5F074104B4E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4C1B6CB2-B5D3-439E-8CD0-0719E2239C4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BAAFB55A-7161-410C-A757-BF97B19FCCA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170184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 x4 Chapit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036984-6B1F-4717-A7B5-1CA2E4F4C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CACE2-EA77-45FD-A93F-2E529D01EC2D}" type="datetime1">
              <a:rPr lang="fr-FR" smtClean="0"/>
              <a:t>08/03/2022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5185322-2AEA-4AF4-920D-39157C24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C07A07-D6CF-4003-A86C-F3CD68E3D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5" name="Espace réservé du texte 8">
            <a:extLst>
              <a:ext uri="{FF2B5EF4-FFF2-40B4-BE49-F238E27FC236}">
                <a16:creationId xmlns:a16="http://schemas.microsoft.com/office/drawing/2014/main" id="{E6F86AB2-B8AA-4545-80F8-506E3D3D94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72295" y="1633299"/>
            <a:ext cx="931345" cy="228607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3800" b="1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1</a:t>
            </a:r>
          </a:p>
        </p:txBody>
      </p:sp>
      <p:sp>
        <p:nvSpPr>
          <p:cNvPr id="35" name="Espace réservé du texte 8">
            <a:extLst>
              <a:ext uri="{FF2B5EF4-FFF2-40B4-BE49-F238E27FC236}">
                <a16:creationId xmlns:a16="http://schemas.microsoft.com/office/drawing/2014/main" id="{7FAFD40C-B13A-49FB-A5EC-F0F885ABAD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8484" y="1633299"/>
            <a:ext cx="1049967" cy="2123658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3800" b="1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2</a:t>
            </a:r>
          </a:p>
        </p:txBody>
      </p:sp>
      <p:sp>
        <p:nvSpPr>
          <p:cNvPr id="37" name="Espace réservé du texte 8">
            <a:extLst>
              <a:ext uri="{FF2B5EF4-FFF2-40B4-BE49-F238E27FC236}">
                <a16:creationId xmlns:a16="http://schemas.microsoft.com/office/drawing/2014/main" id="{5C3E11C3-98EB-4F5E-95B2-A823DDCB23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24673" y="1633299"/>
            <a:ext cx="1074012" cy="228607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3800" b="1">
                <a:solidFill>
                  <a:schemeClr val="accent5"/>
                </a:solidFill>
                <a:latin typeface="+mn-lt"/>
              </a:defRPr>
            </a:lvl1pPr>
          </a:lstStyle>
          <a:p>
            <a:pPr lvl="0"/>
            <a:r>
              <a:rPr lang="fr-FR"/>
              <a:t>3</a:t>
            </a:r>
          </a:p>
        </p:txBody>
      </p:sp>
      <p:sp>
        <p:nvSpPr>
          <p:cNvPr id="39" name="Espace réservé du texte 8">
            <a:extLst>
              <a:ext uri="{FF2B5EF4-FFF2-40B4-BE49-F238E27FC236}">
                <a16:creationId xmlns:a16="http://schemas.microsoft.com/office/drawing/2014/main" id="{B05D0E55-8AB3-4FB3-8D8A-73B52919A2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50862" y="1633299"/>
            <a:ext cx="1093248" cy="228607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3800" b="1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4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96A25C-D84C-4ED3-9EEA-4C6443FE84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72296" y="3644900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3" name="Espace réservé du texte 2">
            <a:extLst>
              <a:ext uri="{FF2B5EF4-FFF2-40B4-BE49-F238E27FC236}">
                <a16:creationId xmlns:a16="http://schemas.microsoft.com/office/drawing/2014/main" id="{8DB14E76-B90F-45C7-9ADC-D2B920F9D33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98485" y="3644900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4" name="Espace réservé du texte 2">
            <a:extLst>
              <a:ext uri="{FF2B5EF4-FFF2-40B4-BE49-F238E27FC236}">
                <a16:creationId xmlns:a16="http://schemas.microsoft.com/office/drawing/2014/main" id="{9C05545E-3201-4F02-B663-B1B104C6F7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4674" y="3644900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5" name="Espace réservé du texte 2">
            <a:extLst>
              <a:ext uri="{FF2B5EF4-FFF2-40B4-BE49-F238E27FC236}">
                <a16:creationId xmlns:a16="http://schemas.microsoft.com/office/drawing/2014/main" id="{CAB5A30C-13AF-4B7F-958A-BE56189D20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50863" y="3644900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FBF067F3-2157-4A48-A0EA-BBA2F484ED80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873C2225-C8FE-4FA3-8032-E5D7575C0C1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Rectangle 6">
              <a:extLst>
                <a:ext uri="{FF2B5EF4-FFF2-40B4-BE49-F238E27FC236}">
                  <a16:creationId xmlns:a16="http://schemas.microsoft.com/office/drawing/2014/main" id="{84B8B2B5-F99C-44A1-AEFD-3F3E1BE7797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7F34901B-0DDB-462A-81AE-0A17AA053BF7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78AFD6EA-DD3C-420D-9F1A-3C3115EF260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B22679F-CD20-4487-9BA8-C9D8393FFEC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9167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 x6 Chapit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u texte 8">
            <a:extLst>
              <a:ext uri="{FF2B5EF4-FFF2-40B4-BE49-F238E27FC236}">
                <a16:creationId xmlns:a16="http://schemas.microsoft.com/office/drawing/2014/main" id="{E6F86AB2-B8AA-4545-80F8-506E3D3D94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17978" y="410924"/>
            <a:ext cx="775853" cy="1905073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1</a:t>
            </a:r>
          </a:p>
        </p:txBody>
      </p:sp>
      <p:sp>
        <p:nvSpPr>
          <p:cNvPr id="35" name="Espace réservé du texte 8">
            <a:extLst>
              <a:ext uri="{FF2B5EF4-FFF2-40B4-BE49-F238E27FC236}">
                <a16:creationId xmlns:a16="http://schemas.microsoft.com/office/drawing/2014/main" id="{7FAFD40C-B13A-49FB-A5EC-F0F885ABAD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226" y="410924"/>
            <a:ext cx="875240" cy="176971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2</a:t>
            </a:r>
          </a:p>
        </p:txBody>
      </p:sp>
      <p:sp>
        <p:nvSpPr>
          <p:cNvPr id="37" name="Espace réservé du texte 8">
            <a:extLst>
              <a:ext uri="{FF2B5EF4-FFF2-40B4-BE49-F238E27FC236}">
                <a16:creationId xmlns:a16="http://schemas.microsoft.com/office/drawing/2014/main" id="{5C3E11C3-98EB-4F5E-95B2-A823DDCB23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64744" y="410924"/>
            <a:ext cx="894476" cy="1905073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chemeClr val="accent5"/>
                </a:solidFill>
                <a:latin typeface="+mn-lt"/>
              </a:defRPr>
            </a:lvl1pPr>
          </a:lstStyle>
          <a:p>
            <a:pPr lvl="0"/>
            <a:r>
              <a:rPr lang="fr-FR"/>
              <a:t>3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96A25C-D84C-4ED3-9EEA-4C6443FE84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17979" y="20036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3" name="Espace réservé du texte 2">
            <a:extLst>
              <a:ext uri="{FF2B5EF4-FFF2-40B4-BE49-F238E27FC236}">
                <a16:creationId xmlns:a16="http://schemas.microsoft.com/office/drawing/2014/main" id="{8DB14E76-B90F-45C7-9ADC-D2B920F9D33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00227" y="20036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4" name="Espace réservé du texte 2">
            <a:extLst>
              <a:ext uri="{FF2B5EF4-FFF2-40B4-BE49-F238E27FC236}">
                <a16:creationId xmlns:a16="http://schemas.microsoft.com/office/drawing/2014/main" id="{9C05545E-3201-4F02-B663-B1B104C6F7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4745" y="20036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E67AEA97-2A80-4B1A-8D8F-665E9213C93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17978" y="3217624"/>
            <a:ext cx="912109" cy="1905073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fr-FR"/>
              <a:t>4</a:t>
            </a:r>
          </a:p>
        </p:txBody>
      </p:sp>
      <p:sp>
        <p:nvSpPr>
          <p:cNvPr id="13" name="Espace réservé du texte 8">
            <a:extLst>
              <a:ext uri="{FF2B5EF4-FFF2-40B4-BE49-F238E27FC236}">
                <a16:creationId xmlns:a16="http://schemas.microsoft.com/office/drawing/2014/main" id="{2CBD14F2-4104-4AFC-93CB-807180114FD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000226" y="3217624"/>
            <a:ext cx="912109" cy="1905073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chemeClr val="bg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5</a:t>
            </a:r>
          </a:p>
        </p:txBody>
      </p:sp>
      <p:sp>
        <p:nvSpPr>
          <p:cNvPr id="14" name="Espace réservé du texte 8">
            <a:extLst>
              <a:ext uri="{FF2B5EF4-FFF2-40B4-BE49-F238E27FC236}">
                <a16:creationId xmlns:a16="http://schemas.microsoft.com/office/drawing/2014/main" id="{4231E674-025C-4D45-B0E2-9EFD5583C5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64744" y="3217624"/>
            <a:ext cx="968214" cy="1905073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6</a:t>
            </a:r>
          </a:p>
        </p:txBody>
      </p:sp>
      <p:sp>
        <p:nvSpPr>
          <p:cNvPr id="16" name="Espace réservé du texte 2">
            <a:extLst>
              <a:ext uri="{FF2B5EF4-FFF2-40B4-BE49-F238E27FC236}">
                <a16:creationId xmlns:a16="http://schemas.microsoft.com/office/drawing/2014/main" id="{62B904D8-2935-4B88-B7B5-FD8E5BFFE6F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917979" y="48103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17" name="Espace réservé du texte 2">
            <a:extLst>
              <a:ext uri="{FF2B5EF4-FFF2-40B4-BE49-F238E27FC236}">
                <a16:creationId xmlns:a16="http://schemas.microsoft.com/office/drawing/2014/main" id="{08BC004F-4D9F-48C5-8C74-93C5330B52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00227" y="48103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18" name="Espace réservé du texte 2">
            <a:extLst>
              <a:ext uri="{FF2B5EF4-FFF2-40B4-BE49-F238E27FC236}">
                <a16:creationId xmlns:a16="http://schemas.microsoft.com/office/drawing/2014/main" id="{0FCFB2F1-F090-43D6-A41A-A250BBA2DD0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64745" y="48103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grpSp>
        <p:nvGrpSpPr>
          <p:cNvPr id="19" name="Group 4">
            <a:extLst>
              <a:ext uri="{FF2B5EF4-FFF2-40B4-BE49-F238E27FC236}">
                <a16:creationId xmlns:a16="http://schemas.microsoft.com/office/drawing/2014/main" id="{F5D9727B-17A9-4C51-B6A4-36668367C93C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2B436A94-0805-420F-ACE9-3F0AA62E791C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9569508B-6494-40F5-BFF8-4EC4D664C01F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4CF5E278-40E4-4E02-8D86-B7D87994F23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712BDD50-4BDF-48DD-BB42-5278BEABE34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DE556A97-A79A-4A60-9381-240C251AEB62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5" name="Espace réservé de la date 4">
            <a:extLst>
              <a:ext uri="{FF2B5EF4-FFF2-40B4-BE49-F238E27FC236}">
                <a16:creationId xmlns:a16="http://schemas.microsoft.com/office/drawing/2014/main" id="{47322995-2F9C-4D31-A140-243C2A3939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3924" y="6184900"/>
            <a:ext cx="1057274" cy="365125"/>
          </a:xfrm>
        </p:spPr>
        <p:txBody>
          <a:bodyPr/>
          <a:lstStyle/>
          <a:p>
            <a:fld id="{F46A375B-85F4-4E44-AE49-D509ECD85CB1}" type="datetime1">
              <a:rPr lang="fr-FR" smtClean="0"/>
              <a:t>08/03/2022</a:t>
            </a:fld>
            <a:endParaRPr lang="fr-FR"/>
          </a:p>
        </p:txBody>
      </p:sp>
      <p:sp>
        <p:nvSpPr>
          <p:cNvPr id="26" name="Espace réservé du pied de page 5">
            <a:extLst>
              <a:ext uri="{FF2B5EF4-FFF2-40B4-BE49-F238E27FC236}">
                <a16:creationId xmlns:a16="http://schemas.microsoft.com/office/drawing/2014/main" id="{328A7114-3311-4155-AEB4-5D5A07423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81197" y="6184900"/>
            <a:ext cx="9804402" cy="365125"/>
          </a:xfrm>
        </p:spPr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27" name="Espace réservé du numéro de diapositive 6">
            <a:extLst>
              <a:ext uri="{FF2B5EF4-FFF2-40B4-BE49-F238E27FC236}">
                <a16:creationId xmlns:a16="http://schemas.microsoft.com/office/drawing/2014/main" id="{5BDFC56C-D542-46BA-95AE-6A044D90F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0049" y="6184900"/>
            <a:ext cx="523875" cy="365125"/>
          </a:xfrm>
        </p:spPr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764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 x8 Chapit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036984-6B1F-4717-A7B5-1CA2E4F4C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4D48B-2CC2-4314-82E3-2E3E060C17F0}" type="datetime1">
              <a:rPr lang="fr-FR" smtClean="0"/>
              <a:t>08/03/2022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5185322-2AEA-4AF4-920D-39157C24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C07A07-D6CF-4003-A86C-F3CD68E3D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5" name="Espace réservé du texte 8">
            <a:extLst>
              <a:ext uri="{FF2B5EF4-FFF2-40B4-BE49-F238E27FC236}">
                <a16:creationId xmlns:a16="http://schemas.microsoft.com/office/drawing/2014/main" id="{E6F86AB2-B8AA-4545-80F8-506E3D3D94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72295" y="410924"/>
            <a:ext cx="775853" cy="176971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rgbClr val="B3B8B6"/>
                </a:solidFill>
                <a:latin typeface="+mn-lt"/>
              </a:defRPr>
            </a:lvl1pPr>
          </a:lstStyle>
          <a:p>
            <a:pPr lvl="0"/>
            <a:r>
              <a:rPr lang="fr-FR"/>
              <a:t>1</a:t>
            </a:r>
          </a:p>
        </p:txBody>
      </p:sp>
      <p:sp>
        <p:nvSpPr>
          <p:cNvPr id="35" name="Espace réservé du texte 8">
            <a:extLst>
              <a:ext uri="{FF2B5EF4-FFF2-40B4-BE49-F238E27FC236}">
                <a16:creationId xmlns:a16="http://schemas.microsoft.com/office/drawing/2014/main" id="{7FAFD40C-B13A-49FB-A5EC-F0F885ABAD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8484" y="410924"/>
            <a:ext cx="875240" cy="176971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rgbClr val="FFAC9B"/>
                </a:solidFill>
                <a:latin typeface="+mn-lt"/>
              </a:defRPr>
            </a:lvl1pPr>
          </a:lstStyle>
          <a:p>
            <a:pPr lvl="0"/>
            <a:r>
              <a:rPr lang="fr-FR"/>
              <a:t>2</a:t>
            </a:r>
          </a:p>
        </p:txBody>
      </p:sp>
      <p:sp>
        <p:nvSpPr>
          <p:cNvPr id="37" name="Espace réservé du texte 8">
            <a:extLst>
              <a:ext uri="{FF2B5EF4-FFF2-40B4-BE49-F238E27FC236}">
                <a16:creationId xmlns:a16="http://schemas.microsoft.com/office/drawing/2014/main" id="{5C3E11C3-98EB-4F5E-95B2-A823DDCB23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24673" y="410924"/>
            <a:ext cx="894476" cy="176971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rgbClr val="C49FBB"/>
                </a:solidFill>
                <a:latin typeface="+mn-lt"/>
              </a:defRPr>
            </a:lvl1pPr>
          </a:lstStyle>
          <a:p>
            <a:pPr lvl="0"/>
            <a:r>
              <a:rPr lang="fr-FR"/>
              <a:t>3</a:t>
            </a:r>
          </a:p>
        </p:txBody>
      </p:sp>
      <p:sp>
        <p:nvSpPr>
          <p:cNvPr id="39" name="Espace réservé du texte 8">
            <a:extLst>
              <a:ext uri="{FF2B5EF4-FFF2-40B4-BE49-F238E27FC236}">
                <a16:creationId xmlns:a16="http://schemas.microsoft.com/office/drawing/2014/main" id="{B05D0E55-8AB3-4FB3-8D8A-73B52919A2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50862" y="410924"/>
            <a:ext cx="912109" cy="176971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rgbClr val="ACB8D2"/>
                </a:solidFill>
                <a:latin typeface="+mn-lt"/>
              </a:defRPr>
            </a:lvl1pPr>
          </a:lstStyle>
          <a:p>
            <a:pPr lvl="0"/>
            <a:r>
              <a:rPr lang="fr-FR"/>
              <a:t>4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96A25C-D84C-4ED3-9EEA-4C6443FE84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72296" y="20036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3" name="Espace réservé du texte 2">
            <a:extLst>
              <a:ext uri="{FF2B5EF4-FFF2-40B4-BE49-F238E27FC236}">
                <a16:creationId xmlns:a16="http://schemas.microsoft.com/office/drawing/2014/main" id="{8DB14E76-B90F-45C7-9ADC-D2B920F9D33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98485" y="20036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4" name="Espace réservé du texte 2">
            <a:extLst>
              <a:ext uri="{FF2B5EF4-FFF2-40B4-BE49-F238E27FC236}">
                <a16:creationId xmlns:a16="http://schemas.microsoft.com/office/drawing/2014/main" id="{9C05545E-3201-4F02-B663-B1B104C6F7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4674" y="20036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45" name="Espace réservé du texte 2">
            <a:extLst>
              <a:ext uri="{FF2B5EF4-FFF2-40B4-BE49-F238E27FC236}">
                <a16:creationId xmlns:a16="http://schemas.microsoft.com/office/drawing/2014/main" id="{CAB5A30C-13AF-4B7F-958A-BE56189D20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50863" y="20036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17" name="Espace réservé du texte 8">
            <a:extLst>
              <a:ext uri="{FF2B5EF4-FFF2-40B4-BE49-F238E27FC236}">
                <a16:creationId xmlns:a16="http://schemas.microsoft.com/office/drawing/2014/main" id="{25FFA469-1790-4B1F-82BD-D23D92E4D4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72295" y="3217624"/>
            <a:ext cx="912109" cy="176971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rgbClr val="FE9EA3"/>
                </a:solidFill>
                <a:latin typeface="+mn-lt"/>
              </a:defRPr>
            </a:lvl1pPr>
          </a:lstStyle>
          <a:p>
            <a:pPr lvl="0"/>
            <a:r>
              <a:rPr lang="fr-FR"/>
              <a:t>5</a:t>
            </a:r>
          </a:p>
        </p:txBody>
      </p:sp>
      <p:sp>
        <p:nvSpPr>
          <p:cNvPr id="18" name="Espace réservé du texte 8">
            <a:extLst>
              <a:ext uri="{FF2B5EF4-FFF2-40B4-BE49-F238E27FC236}">
                <a16:creationId xmlns:a16="http://schemas.microsoft.com/office/drawing/2014/main" id="{255A5C79-8D96-4EF2-89D6-9D0D0A18446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98484" y="3217624"/>
            <a:ext cx="968214" cy="1905073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6</a:t>
            </a:r>
          </a:p>
        </p:txBody>
      </p:sp>
      <p:sp>
        <p:nvSpPr>
          <p:cNvPr id="19" name="Espace réservé du texte 8">
            <a:extLst>
              <a:ext uri="{FF2B5EF4-FFF2-40B4-BE49-F238E27FC236}">
                <a16:creationId xmlns:a16="http://schemas.microsoft.com/office/drawing/2014/main" id="{AE81CA01-710E-459E-AD91-A1EE1773D8F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24673" y="3217624"/>
            <a:ext cx="841577" cy="1769715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fr-FR"/>
              <a:t>7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95392AA8-7479-4878-8C89-79A0EBF0100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50862" y="3217624"/>
            <a:ext cx="982641" cy="1905073"/>
          </a:xfrm>
        </p:spPr>
        <p:txBody>
          <a:bodyPr wrap="none" tIns="0" rIns="0" bIns="0">
            <a:spAutoFit/>
          </a:bodyPr>
          <a:lstStyle>
            <a:lvl1pPr marL="0" indent="0" algn="l">
              <a:buNone/>
              <a:defRPr sz="11500" b="1">
                <a:solidFill>
                  <a:schemeClr val="accent5"/>
                </a:solidFill>
                <a:latin typeface="+mn-lt"/>
              </a:defRPr>
            </a:lvl1pPr>
          </a:lstStyle>
          <a:p>
            <a:pPr lvl="0"/>
            <a:r>
              <a:rPr lang="fr-FR"/>
              <a:t>8</a:t>
            </a:r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88BB30E1-3A7E-43C1-AC08-6B2DC08EE43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72296" y="48103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22" name="Espace réservé du texte 2">
            <a:extLst>
              <a:ext uri="{FF2B5EF4-FFF2-40B4-BE49-F238E27FC236}">
                <a16:creationId xmlns:a16="http://schemas.microsoft.com/office/drawing/2014/main" id="{7B454139-21E4-4C7E-8B7D-F149CC48DAB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798485" y="48103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23" name="Espace réservé du texte 2">
            <a:extLst>
              <a:ext uri="{FF2B5EF4-FFF2-40B4-BE49-F238E27FC236}">
                <a16:creationId xmlns:a16="http://schemas.microsoft.com/office/drawing/2014/main" id="{9C880DAC-8E40-4388-B765-B20DDF4D215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24674" y="48103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sp>
        <p:nvSpPr>
          <p:cNvPr id="24" name="Espace réservé du texte 2">
            <a:extLst>
              <a:ext uri="{FF2B5EF4-FFF2-40B4-BE49-F238E27FC236}">
                <a16:creationId xmlns:a16="http://schemas.microsoft.com/office/drawing/2014/main" id="{004EF11D-40F2-4FA6-9116-B5CEA55158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050863" y="4810368"/>
            <a:ext cx="2027297" cy="1001410"/>
          </a:xfrm>
        </p:spPr>
        <p:txBody>
          <a:bodyPr lIns="72000" tIns="72000" rIns="0" bIns="72000">
            <a:spAutoFit/>
          </a:bodyPr>
          <a:lstStyle>
            <a:lvl1pPr marL="0" indent="0">
              <a:buNone/>
              <a:defRPr sz="1600">
                <a:latin typeface="+mj-lt"/>
              </a:defRPr>
            </a:lvl1pPr>
            <a:lvl2pPr>
              <a:defRPr sz="16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</a:lstStyle>
          <a:p>
            <a:pPr lvl="0"/>
            <a:r>
              <a:rPr lang="fr-FR"/>
              <a:t>Titre du chapitre sur une ou plusieurs lignes</a:t>
            </a:r>
          </a:p>
        </p:txBody>
      </p:sp>
      <p:grpSp>
        <p:nvGrpSpPr>
          <p:cNvPr id="31" name="Group 4">
            <a:extLst>
              <a:ext uri="{FF2B5EF4-FFF2-40B4-BE49-F238E27FC236}">
                <a16:creationId xmlns:a16="http://schemas.microsoft.com/office/drawing/2014/main" id="{FFC39845-EDD7-458F-9A0E-C8BE69F966AD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DA9BBFDB-299F-4510-809B-08AFF42CDE0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Rectangle 6">
              <a:extLst>
                <a:ext uri="{FF2B5EF4-FFF2-40B4-BE49-F238E27FC236}">
                  <a16:creationId xmlns:a16="http://schemas.microsoft.com/office/drawing/2014/main" id="{B1868C62-559B-485F-BDB2-85A01A21A41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5B418BD3-1C29-424D-8FFA-3AF7C654807B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EA6DD134-1C04-4355-9E87-6A35EACF8C0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F16245E0-63E6-4EC4-81C2-7606D561620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51382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036984-6B1F-4717-A7B5-1CA2E4F4C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4D48B-2CC2-4314-82E3-2E3E060C17F0}" type="datetime1">
              <a:rPr lang="fr-FR" smtClean="0"/>
              <a:t>08/03/2022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5185322-2AEA-4AF4-920D-39157C24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C07A07-D6CF-4003-A86C-F3CD68E3D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grpSp>
        <p:nvGrpSpPr>
          <p:cNvPr id="31" name="Group 4">
            <a:extLst>
              <a:ext uri="{FF2B5EF4-FFF2-40B4-BE49-F238E27FC236}">
                <a16:creationId xmlns:a16="http://schemas.microsoft.com/office/drawing/2014/main" id="{FFC39845-EDD7-458F-9A0E-C8BE69F966AD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DA9BBFDB-299F-4510-809B-08AFF42CDE0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Rectangle 6">
              <a:extLst>
                <a:ext uri="{FF2B5EF4-FFF2-40B4-BE49-F238E27FC236}">
                  <a16:creationId xmlns:a16="http://schemas.microsoft.com/office/drawing/2014/main" id="{B1868C62-559B-485F-BDB2-85A01A21A414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5B418BD3-1C29-424D-8FFA-3AF7C654807B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EA6DD134-1C04-4355-9E87-6A35EACF8C0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F16245E0-63E6-4EC4-81C2-7606D561620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CEB87CB-D597-4E20-9CFB-A496C0452A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4610" y="1352550"/>
            <a:ext cx="11310989" cy="4639930"/>
          </a:xfrm>
        </p:spPr>
        <p:txBody>
          <a:bodyPr lIns="72000">
            <a:normAutofit/>
          </a:bodyPr>
          <a:lstStyle>
            <a:lvl1pPr marL="895350" indent="-895350">
              <a:spcBef>
                <a:spcPts val="1800"/>
              </a:spcBef>
              <a:buClr>
                <a:srgbClr val="B3B8B6"/>
              </a:buClr>
              <a:buSzPct val="190000"/>
              <a:buFont typeface="+mj-lt"/>
              <a:buAutoNum type="arabicPeriod"/>
              <a:defRPr b="0">
                <a:latin typeface="+mj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itre 8">
            <a:extLst>
              <a:ext uri="{FF2B5EF4-FFF2-40B4-BE49-F238E27FC236}">
                <a16:creationId xmlns:a16="http://schemas.microsoft.com/office/drawing/2014/main" id="{D630E963-AB47-49F2-BC02-F467223F9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610" y="460375"/>
            <a:ext cx="11310989" cy="48936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33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e l'élément multimédia 12">
            <a:extLst>
              <a:ext uri="{FF2B5EF4-FFF2-40B4-BE49-F238E27FC236}">
                <a16:creationId xmlns:a16="http://schemas.microsoft.com/office/drawing/2014/main" id="{633CA40B-1351-4CB2-ADEA-FB98FC2251A0}"/>
              </a:ext>
            </a:extLst>
          </p:cNvPr>
          <p:cNvSpPr>
            <a:spLocks noGrp="1"/>
          </p:cNvSpPr>
          <p:nvPr>
            <p:ph type="media" sz="quarter" idx="13" hasCustomPrompt="1"/>
          </p:nvPr>
        </p:nvSpPr>
        <p:spPr>
          <a:xfrm>
            <a:off x="0" y="1131683"/>
            <a:ext cx="12192000" cy="5726316"/>
          </a:xfrm>
          <a:custGeom>
            <a:avLst/>
            <a:gdLst>
              <a:gd name="connsiteX0" fmla="*/ 0 w 12192000"/>
              <a:gd name="connsiteY0" fmla="*/ 0 h 6719500"/>
              <a:gd name="connsiteX1" fmla="*/ 12192000 w 12192000"/>
              <a:gd name="connsiteY1" fmla="*/ 0 h 6719500"/>
              <a:gd name="connsiteX2" fmla="*/ 12192000 w 12192000"/>
              <a:gd name="connsiteY2" fmla="*/ 6719500 h 6719500"/>
              <a:gd name="connsiteX3" fmla="*/ 0 w 12192000"/>
              <a:gd name="connsiteY3" fmla="*/ 6719500 h 671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719500">
                <a:moveTo>
                  <a:pt x="0" y="0"/>
                </a:moveTo>
                <a:lnTo>
                  <a:pt x="12192000" y="0"/>
                </a:lnTo>
                <a:lnTo>
                  <a:pt x="12192000" y="6719500"/>
                </a:lnTo>
                <a:lnTo>
                  <a:pt x="0" y="6719500"/>
                </a:lnTo>
                <a:close/>
              </a:path>
            </a:pathLst>
          </a:custGeom>
        </p:spPr>
        <p:txBody>
          <a:bodyPr wrap="square" tIns="2520000" rIns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fr-FR"/>
              <a:t>Cliquez pour insérer une vidéo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E162749-2B71-4A76-BA2A-146A33E08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4" name="Espace réservé du texte 9">
            <a:extLst>
              <a:ext uri="{FF2B5EF4-FFF2-40B4-BE49-F238E27FC236}">
                <a16:creationId xmlns:a16="http://schemas.microsoft.com/office/drawing/2014/main" id="{3D9E737B-87EC-45BA-B1E0-66751A987A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16" name="Espace réservé du pied de page 6">
            <a:extLst>
              <a:ext uri="{FF2B5EF4-FFF2-40B4-BE49-F238E27FC236}">
                <a16:creationId xmlns:a16="http://schemas.microsoft.com/office/drawing/2014/main" id="{ACF00948-B478-469F-9E85-E979A0506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3450" y="6858000"/>
            <a:ext cx="1724025" cy="365125"/>
          </a:xfrm>
        </p:spPr>
        <p:txBody>
          <a:bodyPr/>
          <a:lstStyle>
            <a:lvl1pPr>
              <a:defRPr sz="100"/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7" name="Espace réservé du numéro de diapositive 7">
            <a:extLst>
              <a:ext uri="{FF2B5EF4-FFF2-40B4-BE49-F238E27FC236}">
                <a16:creationId xmlns:a16="http://schemas.microsoft.com/office/drawing/2014/main" id="{85335176-C1AD-4FA4-B220-8FAB921D6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0049" y="6858000"/>
            <a:ext cx="523875" cy="365125"/>
          </a:xfrm>
        </p:spPr>
        <p:txBody>
          <a:bodyPr/>
          <a:lstStyle>
            <a:lvl1pPr>
              <a:defRPr sz="100"/>
            </a:lvl1pPr>
          </a:lstStyle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8" name="Espace réservé de la date 28">
            <a:extLst>
              <a:ext uri="{FF2B5EF4-FFF2-40B4-BE49-F238E27FC236}">
                <a16:creationId xmlns:a16="http://schemas.microsoft.com/office/drawing/2014/main" id="{CA011B3F-2DAE-4923-AAF8-1055D795E58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2657475" y="6857999"/>
            <a:ext cx="1057274" cy="365125"/>
          </a:xfrm>
        </p:spPr>
        <p:txBody>
          <a:bodyPr/>
          <a:lstStyle>
            <a:lvl1pPr>
              <a:defRPr sz="100"/>
            </a:lvl1pPr>
          </a:lstStyle>
          <a:p>
            <a:fld id="{F8CBF2ED-D57E-4540-B0DC-903A49215537}" type="datetime1">
              <a:rPr lang="en-GB" smtClean="0"/>
              <a:pPr/>
              <a:t>08/03/2022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0589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image plein écr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ce réservé pour une image  18">
            <a:extLst>
              <a:ext uri="{FF2B5EF4-FFF2-40B4-BE49-F238E27FC236}">
                <a16:creationId xmlns:a16="http://schemas.microsoft.com/office/drawing/2014/main" id="{BB79399B-5EC3-4C9D-A070-4998B51AD9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7998"/>
          </a:xfrm>
          <a:prstGeom prst="rect">
            <a:avLst/>
          </a:prstGeom>
        </p:spPr>
        <p:txBody>
          <a:bodyPr wrap="square" tIns="2520000" rIns="0">
            <a:noAutofit/>
          </a:bodyPr>
          <a:lstStyle>
            <a:lvl1pPr marL="0" indent="0" algn="ctr">
              <a:buNone/>
              <a:defRPr/>
            </a:lvl1pPr>
          </a:lstStyle>
          <a:p>
            <a:endParaRPr lang="fr-FR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C5551DB3-DF9A-4476-8D12-D7DB2C01D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AA0B6CD9-8D18-45FB-9B5C-E7D9DCB9D8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7" name="Espace réservé du pied de page 6">
            <a:extLst>
              <a:ext uri="{FF2B5EF4-FFF2-40B4-BE49-F238E27FC236}">
                <a16:creationId xmlns:a16="http://schemas.microsoft.com/office/drawing/2014/main" id="{C0B498F4-B82E-44A1-B511-CFF8CC43E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3450" y="6858000"/>
            <a:ext cx="1724025" cy="365125"/>
          </a:xfrm>
        </p:spPr>
        <p:txBody>
          <a:bodyPr/>
          <a:lstStyle>
            <a:lvl1pPr>
              <a:defRPr sz="100"/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28" name="Espace réservé du numéro de diapositive 7">
            <a:extLst>
              <a:ext uri="{FF2B5EF4-FFF2-40B4-BE49-F238E27FC236}">
                <a16:creationId xmlns:a16="http://schemas.microsoft.com/office/drawing/2014/main" id="{2611A3B7-53F7-47B3-A920-B52F60AC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0049" y="6858000"/>
            <a:ext cx="523875" cy="365125"/>
          </a:xfrm>
        </p:spPr>
        <p:txBody>
          <a:bodyPr/>
          <a:lstStyle>
            <a:lvl1pPr>
              <a:defRPr sz="100"/>
            </a:lvl1pPr>
          </a:lstStyle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id="{C392EFA1-8B6E-49B5-8B88-77FDC8CC8B7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2657475" y="6857999"/>
            <a:ext cx="1057274" cy="365125"/>
          </a:xfrm>
        </p:spPr>
        <p:txBody>
          <a:bodyPr/>
          <a:lstStyle>
            <a:lvl1pPr>
              <a:defRPr sz="100"/>
            </a:lvl1pPr>
          </a:lstStyle>
          <a:p>
            <a:fld id="{F8CBF2ED-D57E-4540-B0DC-903A49215537}" type="datetime1">
              <a:rPr lang="en-GB" smtClean="0"/>
              <a:pPr/>
              <a:t>08/03/2022</a:t>
            </a:fld>
            <a:endParaRPr lang="en-GB"/>
          </a:p>
        </p:txBody>
      </p:sp>
      <p:sp>
        <p:nvSpPr>
          <p:cNvPr id="30" name="Espace réservé du texte 18">
            <a:extLst>
              <a:ext uri="{FF2B5EF4-FFF2-40B4-BE49-F238E27FC236}">
                <a16:creationId xmlns:a16="http://schemas.microsoft.com/office/drawing/2014/main" id="{69400CB7-545C-405F-BB48-5AE6AAE5D9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1699" y="3943350"/>
            <a:ext cx="5674302" cy="523220"/>
          </a:xfrm>
        </p:spPr>
        <p:txBody>
          <a:bodyPr wrap="square">
            <a:spAutoFit/>
          </a:bodyPr>
          <a:lstStyle>
            <a:lvl1pPr marL="0" indent="0">
              <a:buNone/>
              <a:defRPr sz="2800"/>
            </a:lvl1pPr>
          </a:lstStyle>
          <a:p>
            <a:pPr lvl="0"/>
            <a:r>
              <a:rPr lang="fr-FR"/>
              <a:t>Ajouter du texte ici</a:t>
            </a:r>
          </a:p>
        </p:txBody>
      </p:sp>
    </p:spTree>
    <p:extLst>
      <p:ext uri="{BB962C8B-B14F-4D97-AF65-F5344CB8AC3E}">
        <p14:creationId xmlns:p14="http://schemas.microsoft.com/office/powerpoint/2010/main" val="56163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uel +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Espace réservé pour une image  29">
            <a:extLst>
              <a:ext uri="{FF2B5EF4-FFF2-40B4-BE49-F238E27FC236}">
                <a16:creationId xmlns:a16="http://schemas.microsoft.com/office/drawing/2014/main" id="{C3EAC9BA-B968-4C41-AC86-FB77484D6C0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0" y="0"/>
            <a:ext cx="7561263" cy="6858000"/>
          </a:xfrm>
          <a:custGeom>
            <a:avLst/>
            <a:gdLst>
              <a:gd name="connsiteX0" fmla="*/ 0 w 7561263"/>
              <a:gd name="connsiteY0" fmla="*/ 0 h 6570421"/>
              <a:gd name="connsiteX1" fmla="*/ 7561263 w 7561263"/>
              <a:gd name="connsiteY1" fmla="*/ 0 h 6570421"/>
              <a:gd name="connsiteX2" fmla="*/ 7561263 w 7561263"/>
              <a:gd name="connsiteY2" fmla="*/ 6570421 h 6570421"/>
              <a:gd name="connsiteX3" fmla="*/ 0 w 7561263"/>
              <a:gd name="connsiteY3" fmla="*/ 6570421 h 6570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61263" h="6570421">
                <a:moveTo>
                  <a:pt x="0" y="0"/>
                </a:moveTo>
                <a:lnTo>
                  <a:pt x="7561263" y="0"/>
                </a:lnTo>
                <a:lnTo>
                  <a:pt x="7561263" y="6570421"/>
                </a:lnTo>
                <a:lnTo>
                  <a:pt x="0" y="6570421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</p:spPr>
        <p:txBody>
          <a:bodyPr wrap="square" tIns="2520000" rIns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1F49297-1EC0-4B8B-8F1E-B4D8459BC84C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5" name="Titre 14">
            <a:extLst>
              <a:ext uri="{FF2B5EF4-FFF2-40B4-BE49-F238E27FC236}">
                <a16:creationId xmlns:a16="http://schemas.microsoft.com/office/drawing/2014/main" id="{097A2C2F-B838-4408-A260-70C94E843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7" y="460375"/>
            <a:ext cx="6089966" cy="489365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077BEED-2020-4253-BC28-B38D837182CF}"/>
              </a:ext>
            </a:extLst>
          </p:cNvPr>
          <p:cNvSpPr txBox="1"/>
          <p:nvPr userDrawn="1"/>
        </p:nvSpPr>
        <p:spPr>
          <a:xfrm>
            <a:off x="7808360" y="660429"/>
            <a:ext cx="121379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500" b="1">
                <a:solidFill>
                  <a:schemeClr val="bg2"/>
                </a:solidFill>
                <a:latin typeface="+mn-lt"/>
              </a:rPr>
              <a:t>«</a:t>
            </a:r>
          </a:p>
        </p:txBody>
      </p:sp>
      <p:sp>
        <p:nvSpPr>
          <p:cNvPr id="18" name="Espace réservé du texte 9">
            <a:extLst>
              <a:ext uri="{FF2B5EF4-FFF2-40B4-BE49-F238E27FC236}">
                <a16:creationId xmlns:a16="http://schemas.microsoft.com/office/drawing/2014/main" id="{CB1B2466-A48E-4DEB-BA38-9122FC8D20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grpSp>
        <p:nvGrpSpPr>
          <p:cNvPr id="23" name="Group 4">
            <a:extLst>
              <a:ext uri="{FF2B5EF4-FFF2-40B4-BE49-F238E27FC236}">
                <a16:creationId xmlns:a16="http://schemas.microsoft.com/office/drawing/2014/main" id="{F9F8FD93-E74C-4FEE-8D34-9104CE922062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184A3E2B-4067-4C68-9A47-D172A3DF574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Rectangle 6">
              <a:extLst>
                <a:ext uri="{FF2B5EF4-FFF2-40B4-BE49-F238E27FC236}">
                  <a16:creationId xmlns:a16="http://schemas.microsoft.com/office/drawing/2014/main" id="{4B85AE6A-C9CE-445B-8A56-2002BE3A33B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B1135EA4-AF99-4763-92E3-155EECB0AD6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C45DC9E2-AB09-49C7-85E2-ED6D410681F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9C4F4121-4CC3-4703-A2C9-1D60B6A0D60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52B062-66E9-4F36-942E-BBBB6F9C628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49456" y="2260316"/>
            <a:ext cx="3936144" cy="374313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425711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lossai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792EE7-A8C5-472D-8079-BD5E83230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2691548F-36F4-4E4A-941B-4963296E8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2B0F3-172A-4B8C-B0CC-842007854858}" type="datetime1">
              <a:rPr lang="fr-FR" smtClean="0"/>
              <a:t>08/03/2022</a:t>
            </a:fld>
            <a:endParaRPr lang="fr-FR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AB27F3B3-E17F-40F6-9D97-F2EBDA94E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6B693D4A-B803-496F-AD48-87223303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32DE65F4-D6CF-4F47-80B7-A3A593F9A0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AD632DA8-49BD-4615-B53F-ACBA16EC8938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4FCA561C-E31E-4BD9-B1B7-FCED88970A7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Rectangle 6">
              <a:extLst>
                <a:ext uri="{FF2B5EF4-FFF2-40B4-BE49-F238E27FC236}">
                  <a16:creationId xmlns:a16="http://schemas.microsoft.com/office/drawing/2014/main" id="{C23FC89F-0C74-4C5D-8D75-9EF30A40343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65D081A3-869C-4735-B5B4-F8B21DA4A4D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51F4603A-0D64-4E87-BF3F-BD7DAA96C5E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0CADA23-20CC-47FF-8414-1E1DBB7B744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18" name="Espace réservé du texte 9">
            <a:extLst>
              <a:ext uri="{FF2B5EF4-FFF2-40B4-BE49-F238E27FC236}">
                <a16:creationId xmlns:a16="http://schemas.microsoft.com/office/drawing/2014/main" id="{A1E9CD74-BC12-4D27-AFBE-D1E8A53E12C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0049" y="1339200"/>
            <a:ext cx="11385550" cy="4834800"/>
          </a:xfrm>
        </p:spPr>
        <p:txBody>
          <a:bodyPr numCol="2">
            <a:normAutofit/>
          </a:bodyPr>
          <a:lstStyle>
            <a:lvl1pPr>
              <a:lnSpc>
                <a:spcPct val="100000"/>
              </a:lnSpc>
              <a:defRPr sz="1400" b="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buSzPct val="100000"/>
              <a:buFont typeface="MAIF" panose="020B0503020200030B04" pitchFamily="34" charset="0"/>
              <a:buNone/>
              <a:defRPr sz="1400"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fr-FR"/>
              <a:t>Terme</a:t>
            </a:r>
          </a:p>
        </p:txBody>
      </p:sp>
    </p:spTree>
    <p:extLst>
      <p:ext uri="{BB962C8B-B14F-4D97-AF65-F5344CB8AC3E}">
        <p14:creationId xmlns:p14="http://schemas.microsoft.com/office/powerpoint/2010/main" val="101091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792EE7-A8C5-472D-8079-BD5E83230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2691548F-36F4-4E4A-941B-4963296E8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8F62-1FD0-46C6-A8BA-A1F8609DB71D}" type="datetime1">
              <a:rPr lang="fr-FR" smtClean="0"/>
              <a:t>08/03/2022</a:t>
            </a:fld>
            <a:endParaRPr lang="fr-FR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AB27F3B3-E17F-40F6-9D97-F2EBDA94E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6B693D4A-B803-496F-AD48-87223303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32DE65F4-D6CF-4F47-80B7-A3A593F9A0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CF68A874-91A3-4166-A404-C7D59011EA1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75571" cy="400110"/>
          </a:xfrm>
        </p:spPr>
        <p:txBody>
          <a:bodyPr wrap="square"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1EB5603A-01F4-490D-8BA0-AD897FB68DD8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4F9A94F-8A64-4C2A-B7CD-15C8E801AD9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Rectangle 6">
              <a:extLst>
                <a:ext uri="{FF2B5EF4-FFF2-40B4-BE49-F238E27FC236}">
                  <a16:creationId xmlns:a16="http://schemas.microsoft.com/office/drawing/2014/main" id="{E627E65A-AED7-4F1F-9E28-017B418140E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30DAE8E3-58E4-494C-A460-6157F85F61D9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12DBC6E7-7A77-42D9-ADCD-20D985B41F9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F51B78AD-EBF0-482C-B2EF-670833D683D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1922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792EE7-A8C5-472D-8079-BD5E83230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2691548F-36F4-4E4A-941B-4963296E8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2B0F3-172A-4B8C-B0CC-842007854858}" type="datetime1">
              <a:rPr lang="fr-FR" smtClean="0"/>
              <a:t>08/03/2022</a:t>
            </a:fld>
            <a:endParaRPr lang="fr-FR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AB27F3B3-E17F-40F6-9D97-F2EBDA94E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6B693D4A-B803-496F-AD48-872233037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32DE65F4-D6CF-4F47-80B7-A3A593F9A0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AD632DA8-49BD-4615-B53F-ACBA16EC8938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4FCA561C-E31E-4BD9-B1B7-FCED88970A7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Rectangle 6">
              <a:extLst>
                <a:ext uri="{FF2B5EF4-FFF2-40B4-BE49-F238E27FC236}">
                  <a16:creationId xmlns:a16="http://schemas.microsoft.com/office/drawing/2014/main" id="{C23FC89F-0C74-4C5D-8D75-9EF30A40343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65D081A3-869C-4735-B5B4-F8B21DA4A4D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51F4603A-0D64-4E87-BF3F-BD7DAA96C5E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0CADA23-20CC-47FF-8414-1E1DBB7B744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46796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ase texte + 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7448D68-BE53-4145-938F-A0147C6CE82A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81A6-DF10-441F-B476-01840881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9" y="972088"/>
            <a:ext cx="11385550" cy="400110"/>
          </a:xfrm>
        </p:spPr>
        <p:txBody>
          <a:bodyPr wrap="square"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5" name="Espace réservé du texte 5">
            <a:extLst>
              <a:ext uri="{FF2B5EF4-FFF2-40B4-BE49-F238E27FC236}">
                <a16:creationId xmlns:a16="http://schemas.microsoft.com/office/drawing/2014/main" id="{329B1868-03B7-40DD-828E-2E3F8161825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00050" y="1825625"/>
            <a:ext cx="11385550" cy="1335109"/>
          </a:xfrm>
        </p:spPr>
        <p:txBody>
          <a:bodyPr>
            <a:normAutofit/>
          </a:bodyPr>
          <a:lstStyle>
            <a:lvl1pPr marL="85725" indent="-85725">
              <a:buFont typeface="MAIF" panose="020B0503020200030B04" pitchFamily="34" charset="0"/>
              <a:buChar char=" "/>
              <a:defRPr sz="2800">
                <a:solidFill>
                  <a:schemeClr val="tx1"/>
                </a:solidFill>
              </a:defRPr>
            </a:lvl1pPr>
            <a:lvl2pPr marL="361950" indent="-180975">
              <a:defRPr>
                <a:solidFill>
                  <a:schemeClr val="tx1"/>
                </a:solidFill>
              </a:defRPr>
            </a:lvl2pPr>
            <a:lvl3pPr marL="542925" indent="-180975"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A0CD758-A7AD-4BEE-914B-9619FF80A7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06400" y="3289466"/>
            <a:ext cx="3569690" cy="2205797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11154" y="3289466"/>
            <a:ext cx="3569690" cy="2205797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21" name="Espace réservé du texte 8">
            <a:extLst>
              <a:ext uri="{FF2B5EF4-FFF2-40B4-BE49-F238E27FC236}">
                <a16:creationId xmlns:a16="http://schemas.microsoft.com/office/drawing/2014/main" id="{C7193C76-4249-49B5-B9AE-627D5534467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15908" y="3289466"/>
            <a:ext cx="3569690" cy="2205797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6" name="Group 4">
            <a:extLst>
              <a:ext uri="{FF2B5EF4-FFF2-40B4-BE49-F238E27FC236}">
                <a16:creationId xmlns:a16="http://schemas.microsoft.com/office/drawing/2014/main" id="{C5EB538D-1FA4-46A1-A2DF-FBC679AEFA2A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CED1C77-AE00-42EF-A6EF-381F6E7F5D7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Rectangle 6">
              <a:extLst>
                <a:ext uri="{FF2B5EF4-FFF2-40B4-BE49-F238E27FC236}">
                  <a16:creationId xmlns:a16="http://schemas.microsoft.com/office/drawing/2014/main" id="{4679170E-A03A-4120-A6CD-16CEA21AAC8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1EE21A07-5FF1-4DE4-81D3-BB52E858F552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CFF0E00A-B92D-4FBE-B9A3-681E93FE32B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98472A3-0EF5-4B2F-831D-8D777065A7C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68412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de la date 11">
            <a:extLst>
              <a:ext uri="{FF2B5EF4-FFF2-40B4-BE49-F238E27FC236}">
                <a16:creationId xmlns:a16="http://schemas.microsoft.com/office/drawing/2014/main" id="{44B32221-C084-4FD1-AD06-F1A46169A5A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C517D40-BFCA-4FE5-B3CF-A4A8E87F95DA}" type="datetime1">
              <a:rPr lang="fr-FR" smtClean="0"/>
              <a:t>08/03/2022</a:t>
            </a:fld>
            <a:endParaRPr lang="fr-FR"/>
          </a:p>
        </p:txBody>
      </p:sp>
      <p:sp>
        <p:nvSpPr>
          <p:cNvPr id="13" name="Espace réservé du pied de page 12">
            <a:extLst>
              <a:ext uri="{FF2B5EF4-FFF2-40B4-BE49-F238E27FC236}">
                <a16:creationId xmlns:a16="http://schemas.microsoft.com/office/drawing/2014/main" id="{80331415-68AB-4C57-9F0B-19A60ADAA01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4" name="Espace réservé du numéro de diapositive 13">
            <a:extLst>
              <a:ext uri="{FF2B5EF4-FFF2-40B4-BE49-F238E27FC236}">
                <a16:creationId xmlns:a16="http://schemas.microsoft.com/office/drawing/2014/main" id="{8DF7E921-6FE8-4C8C-A022-7BCCBE6053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C9181A6-DF10-441F-B476-018408812D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0061EAE-646C-4B45-9FFE-3953B923EB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7023E7F-256A-4726-8238-9885E215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AA0CD758-A7AD-4BEE-914B-9619FF80A7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06399" y="1825625"/>
            <a:ext cx="5522067" cy="1918474"/>
          </a:xfrm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20" name="Espace réservé du texte 8">
            <a:extLst>
              <a:ext uri="{FF2B5EF4-FFF2-40B4-BE49-F238E27FC236}">
                <a16:creationId xmlns:a16="http://schemas.microsoft.com/office/drawing/2014/main" id="{BFE4F981-8865-4B76-A914-27A95E46039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63531" y="1825625"/>
            <a:ext cx="5522067" cy="1918474"/>
          </a:xfrm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AA7C295C-71BE-4233-A388-632F57CEBBBB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8A46BF3F-D5DC-4FAD-AB33-8A6C2DF6666D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7595EFD8-12F5-43B2-B395-568ACBB0B38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92C03085-5A1E-40CE-B6E5-62A98A6C182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D26D90D2-CF19-41DF-BF07-DB4AABDF39D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DBAD0410-B1C9-426E-A589-4FAC2D78CDD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12893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9571FCDF-0BE4-46AB-8230-D2E131121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11" name="Espace réservé du texte 9">
            <a:extLst>
              <a:ext uri="{FF2B5EF4-FFF2-40B4-BE49-F238E27FC236}">
                <a16:creationId xmlns:a16="http://schemas.microsoft.com/office/drawing/2014/main" id="{D688F5C2-0A8B-45EC-9E89-75FBDB9555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1" y="460376"/>
            <a:ext cx="798285" cy="483054"/>
          </a:xfrm>
        </p:spPr>
        <p:txBody>
          <a:bodyPr lIns="90000" rIns="0">
            <a:noAutofit/>
          </a:bodyPr>
          <a:lstStyle>
            <a:lvl1pPr marL="0" indent="0" algn="l">
              <a:lnSpc>
                <a:spcPct val="90000"/>
              </a:lnSpc>
              <a:buFontTx/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fr-FR"/>
              <a:t>0.0</a:t>
            </a: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1A1D0687-EE34-453A-8C1C-B17B685894F6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62DB7772-03C9-42C6-A4E0-CC20746B87CB}" type="datetime1">
              <a:rPr lang="fr-FR" smtClean="0"/>
              <a:t>08/03/2022</a:t>
            </a:fld>
            <a:endParaRPr lang="fr-FR"/>
          </a:p>
        </p:txBody>
      </p:sp>
      <p:sp>
        <p:nvSpPr>
          <p:cNvPr id="12" name="Espace réservé du pied de page 11">
            <a:extLst>
              <a:ext uri="{FF2B5EF4-FFF2-40B4-BE49-F238E27FC236}">
                <a16:creationId xmlns:a16="http://schemas.microsoft.com/office/drawing/2014/main" id="{B2462C28-9E78-4DA0-B079-09D59C6B5C2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fr-FR"/>
              <a:t>Titre de la présentation</a:t>
            </a:r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EA93589F-C782-43C1-818F-E1C620472D9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ACBA8557-E71D-4D6C-9C0C-186DFB01E918}"/>
              </a:ext>
            </a:extLst>
          </p:cNvPr>
          <p:cNvGrpSpPr>
            <a:grpSpLocks noChangeAspect="1"/>
          </p:cNvGrpSpPr>
          <p:nvPr userDrawn="1"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3FB5E84E-51A1-4943-B891-8B5202DCC6F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6">
              <a:extLst>
                <a:ext uri="{FF2B5EF4-FFF2-40B4-BE49-F238E27FC236}">
                  <a16:creationId xmlns:a16="http://schemas.microsoft.com/office/drawing/2014/main" id="{4EE43A21-A832-41FB-BD85-5B5ADE4A278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634FE773-A3FF-4965-9E47-94180BD86843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1EC6669D-1C75-45FD-BAA2-104D41724B87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30D64752-35E0-4E44-A713-FD57E732AF7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0C1F0FA6-A374-46FD-A6FE-A34CB16A0A3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3200" y="1825625"/>
            <a:ext cx="5521350" cy="423642"/>
          </a:xfrm>
          <a:solidFill>
            <a:schemeClr val="accent1"/>
          </a:solidFill>
        </p:spPr>
        <p:txBody>
          <a:bodyPr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D0C9B9F-2564-427A-9D80-1A6EF061E9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95442" y="1825625"/>
            <a:ext cx="5521351" cy="423642"/>
          </a:xfrm>
          <a:solidFill>
            <a:schemeClr val="accent2"/>
          </a:solidFill>
        </p:spPr>
        <p:txBody>
          <a:bodyPr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sp>
        <p:nvSpPr>
          <p:cNvPr id="22" name="Espace réservé du texte 2">
            <a:extLst>
              <a:ext uri="{FF2B5EF4-FFF2-40B4-BE49-F238E27FC236}">
                <a16:creationId xmlns:a16="http://schemas.microsoft.com/office/drawing/2014/main" id="{7471E2A3-C4B9-44CC-86E4-5A54CFBE75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0028" y="972088"/>
            <a:ext cx="11385551" cy="400110"/>
          </a:xfrm>
        </p:spPr>
        <p:txBody>
          <a:bodyPr anchor="ctr" anchorCtr="0">
            <a:sp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fr-FR"/>
              <a:t>Sous-titre de la slide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7222D973-66C0-46DC-89CA-9F93BA4FEE59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03200" y="2438400"/>
            <a:ext cx="5521351" cy="3735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CABFD047-635F-44AA-B287-0E009D692D6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195441" y="2438400"/>
            <a:ext cx="5521351" cy="3735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80BA56C-A162-41DF-A618-461DD65CDC71}"/>
              </a:ext>
            </a:extLst>
          </p:cNvPr>
          <p:cNvCxnSpPr>
            <a:cxnSpLocks/>
          </p:cNvCxnSpPr>
          <p:nvPr userDrawn="1"/>
        </p:nvCxnSpPr>
        <p:spPr>
          <a:xfrm>
            <a:off x="6059996" y="1825625"/>
            <a:ext cx="0" cy="434837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54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AF10D4F-EE9A-49F9-97BC-79244A8EC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686" y="460375"/>
            <a:ext cx="10580913" cy="489365"/>
          </a:xfrm>
          <a:prstGeom prst="rect">
            <a:avLst/>
          </a:prstGeom>
        </p:spPr>
        <p:txBody>
          <a:bodyPr vert="horz" lIns="91440" tIns="45720" rIns="91440" bIns="0" rtlCol="0" anchor="t" anchorCtr="0">
            <a:sp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A786472-6B91-41A5-90A3-AE7356C62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0049" y="1825625"/>
            <a:ext cx="11385551" cy="4351338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1E5F0-1F9C-4B6D-8B09-23B85D4E24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81197" y="6184900"/>
            <a:ext cx="98044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FB4FC-EA8D-4460-B283-67C7A60E46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00049" y="6184900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MAIF Black" panose="020B0803020200030B04" pitchFamily="34" charset="0"/>
              </a:defRPr>
            </a:lvl1pPr>
          </a:lstStyle>
          <a:p>
            <a:fld id="{6920E67E-33A7-49D9-8949-B2F0A74DF94C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5712A3B-D87F-4ABD-B865-0524072080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3924" y="6184900"/>
            <a:ext cx="10572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fr-FR" sz="1050" smtClean="0">
                <a:solidFill>
                  <a:schemeClr val="tx1"/>
                </a:solidFill>
              </a:defRPr>
            </a:lvl1pPr>
          </a:lstStyle>
          <a:p>
            <a:fld id="{F8CBF2ED-D57E-4540-B0DC-903A49215537}" type="datetime1">
              <a:rPr lang="en-GB" smtClean="0"/>
              <a:pPr/>
              <a:t>08/03/2022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7851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5" r:id="rId3"/>
    <p:sldLayoutId id="2147483650" r:id="rId4"/>
    <p:sldLayoutId id="2147483654" r:id="rId5"/>
    <p:sldLayoutId id="2147483687" r:id="rId6"/>
    <p:sldLayoutId id="2147483674" r:id="rId7"/>
    <p:sldLayoutId id="2147483675" r:id="rId8"/>
    <p:sldLayoutId id="2147483689" r:id="rId9"/>
    <p:sldLayoutId id="2147483684" r:id="rId10"/>
    <p:sldLayoutId id="2147483679" r:id="rId11"/>
    <p:sldLayoutId id="2147483681" r:id="rId12"/>
    <p:sldLayoutId id="2147483694" r:id="rId13"/>
    <p:sldLayoutId id="2147483695" r:id="rId14"/>
    <p:sldLayoutId id="2147483680" r:id="rId15"/>
    <p:sldLayoutId id="2147483692" r:id="rId16"/>
    <p:sldLayoutId id="2147483696" r:id="rId17"/>
    <p:sldLayoutId id="2147483682" r:id="rId18"/>
    <p:sldLayoutId id="2147483693" r:id="rId19"/>
    <p:sldLayoutId id="2147483697" r:id="rId20"/>
    <p:sldLayoutId id="2147483683" r:id="rId21"/>
    <p:sldLayoutId id="2147483676" r:id="rId22"/>
    <p:sldLayoutId id="2147483677" r:id="rId23"/>
    <p:sldLayoutId id="2147483678" r:id="rId24"/>
    <p:sldLayoutId id="2147483651" r:id="rId25"/>
    <p:sldLayoutId id="2147483660" r:id="rId26"/>
    <p:sldLayoutId id="2147483661" r:id="rId27"/>
    <p:sldLayoutId id="2147483662" r:id="rId28"/>
    <p:sldLayoutId id="2147483663" r:id="rId29"/>
    <p:sldLayoutId id="2147483671" r:id="rId30"/>
    <p:sldLayoutId id="2147483672" r:id="rId31"/>
    <p:sldLayoutId id="2147483673" r:id="rId32"/>
    <p:sldLayoutId id="2147483655" r:id="rId33"/>
    <p:sldLayoutId id="2147483666" r:id="rId34"/>
    <p:sldLayoutId id="2147483668" r:id="rId35"/>
    <p:sldLayoutId id="2147483669" r:id="rId36"/>
    <p:sldLayoutId id="2147483698" r:id="rId37"/>
    <p:sldLayoutId id="2147483688" r:id="rId38"/>
    <p:sldLayoutId id="2147483690" r:id="rId39"/>
    <p:sldLayoutId id="2147483691" r:id="rId4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SzPct val="90000"/>
        <a:buFont typeface="Arial" panose="020B0604020202020204" pitchFamily="34" charset="0"/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2075" indent="-92075" algn="l" defTabSz="914400" rtl="0" eaLnBrk="1" latinLnBrk="0" hangingPunct="1">
        <a:lnSpc>
          <a:spcPct val="100000"/>
        </a:lnSpc>
        <a:spcBef>
          <a:spcPts val="1000"/>
        </a:spcBef>
        <a:spcAft>
          <a:spcPts val="0"/>
        </a:spcAft>
        <a:buFont typeface="MAIF" panose="020B0503020200030B04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60363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0"/>
        </a:spcAft>
        <a:buSzPct val="90000"/>
        <a:buFontTx/>
        <a:buBlip>
          <a:blip r:embed="rId42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27063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0"/>
        </a:spcAft>
        <a:buSzPct val="90000"/>
        <a:buFontTx/>
        <a:buBlip>
          <a:blip r:embed="rId43"/>
        </a:buBlip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93763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0"/>
        </a:spcAft>
        <a:buFont typeface="MAIF" panose="020B0503020200030B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60463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0"/>
        </a:spcAft>
        <a:buFont typeface="MAIF" panose="020B0503020200030B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jpeg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emf"/><Relationship Id="rId5" Type="http://schemas.openxmlformats.org/officeDocument/2006/relationships/image" Target="../media/image9.png"/><Relationship Id="rId4" Type="http://schemas.openxmlformats.org/officeDocument/2006/relationships/hyperlink" Target="https://shapash.readthedocs.io/en/latest/report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hyperlink" Target="https://maif.github.io/shapash/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17" Type="http://schemas.openxmlformats.org/officeDocument/2006/relationships/image" Target="../media/image31.png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5" Type="http://schemas.openxmlformats.org/officeDocument/2006/relationships/image" Target="../media/image2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D71D0B0B-92DD-4E43-8306-B0FDD9121E9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2127"/>
            <a:ext cx="12192000" cy="685587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9BEBF1C-02D1-4171-9E74-ABCC34B41092}"/>
              </a:ext>
            </a:extLst>
          </p:cNvPr>
          <p:cNvSpPr/>
          <p:nvPr/>
        </p:nvSpPr>
        <p:spPr>
          <a:xfrm>
            <a:off x="-1" y="14632"/>
            <a:ext cx="12192000" cy="6843368"/>
          </a:xfrm>
          <a:prstGeom prst="rect">
            <a:avLst/>
          </a:prstGeom>
          <a:solidFill>
            <a:schemeClr val="accent2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630B72-7DA0-467D-AA2E-FDC70B27B79F}"/>
              </a:ext>
            </a:extLst>
          </p:cNvPr>
          <p:cNvSpPr/>
          <p:nvPr/>
        </p:nvSpPr>
        <p:spPr>
          <a:xfrm>
            <a:off x="1" y="727587"/>
            <a:ext cx="2850078" cy="736088"/>
          </a:xfrm>
          <a:prstGeom prst="rect">
            <a:avLst/>
          </a:prstGeom>
          <a:solidFill>
            <a:srgbClr val="F4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5C003"/>
              </a:solidFill>
              <a:highlight>
                <a:srgbClr val="FFFF00"/>
              </a:highlight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396242BD-F9D2-48B3-9B3E-7464ADB9840D}"/>
              </a:ext>
            </a:extLst>
          </p:cNvPr>
          <p:cNvSpPr txBox="1">
            <a:spLocks/>
          </p:cNvSpPr>
          <p:nvPr/>
        </p:nvSpPr>
        <p:spPr>
          <a:xfrm>
            <a:off x="175444" y="795969"/>
            <a:ext cx="10267951" cy="70643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MAIF Light" panose="020B0403020200030B04" pitchFamily="34" charset="0"/>
                <a:ea typeface="+mj-ea"/>
                <a:cs typeface="+mj-cs"/>
              </a:defRPr>
            </a:lvl1pPr>
          </a:lstStyle>
          <a:p>
            <a:r>
              <a:rPr lang="fr-FR" err="1">
                <a:solidFill>
                  <a:srgbClr val="343837"/>
                </a:solidFill>
                <a:latin typeface="MAIF Medium" panose="020B0603020200030B04" pitchFamily="34" charset="0"/>
              </a:rPr>
              <a:t>Shapash</a:t>
            </a:r>
            <a:endParaRPr lang="fr-FR">
              <a:solidFill>
                <a:srgbClr val="343837"/>
              </a:solidFill>
              <a:latin typeface="MAIF Medium" panose="020B0603020200030B04" pitchFamily="34" charset="0"/>
            </a:endParaRPr>
          </a:p>
        </p:txBody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3CE19240-97B9-4B24-8FC7-67A337D69105}"/>
              </a:ext>
            </a:extLst>
          </p:cNvPr>
          <p:cNvSpPr txBox="1">
            <a:spLocks/>
          </p:cNvSpPr>
          <p:nvPr/>
        </p:nvSpPr>
        <p:spPr>
          <a:xfrm>
            <a:off x="0" y="1463675"/>
            <a:ext cx="8694790" cy="50550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74625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>
                <a:latin typeface="MAIF Light" panose="020B0403020200030B04" pitchFamily="34" charset="0"/>
              </a:rPr>
              <a:t>Rendre l’intelligence artificielle compréhensible par tous</a:t>
            </a:r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C7465E70-6359-439F-B67E-EFDE234D881B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3084979" y="2713086"/>
            <a:ext cx="2687284" cy="2110468"/>
            <a:chOff x="2652" y="1228"/>
            <a:chExt cx="2376" cy="186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86AB0BD0-BC92-4BA9-8105-845594846E7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>
                <a:alpha val="79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FR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9A5339B0-6A95-4BFF-9F0E-AA954F0425F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FR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518E6BE-7335-4961-8E87-27A49FE0EA09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FR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E3DC5D5-2B5E-4B7B-93E6-94649ACFC6F8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FR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29B34064-788D-4FB8-8162-291F2E0C009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fr-FR"/>
            </a:p>
          </p:txBody>
        </p:sp>
      </p:grpSp>
      <p:sp>
        <p:nvSpPr>
          <p:cNvPr id="14" name="Espace réservé du pied de page 6">
            <a:extLst>
              <a:ext uri="{FF2B5EF4-FFF2-40B4-BE49-F238E27FC236}">
                <a16:creationId xmlns:a16="http://schemas.microsoft.com/office/drawing/2014/main" id="{831CEF84-0D63-400C-9FF0-395826D76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3450" y="6858000"/>
            <a:ext cx="1724025" cy="365125"/>
          </a:xfrm>
        </p:spPr>
        <p:txBody>
          <a:bodyPr/>
          <a:lstStyle>
            <a:lvl1pPr>
              <a:defRPr sz="100"/>
            </a:lvl1pPr>
          </a:lstStyle>
          <a:p>
            <a:r>
              <a:rPr lang="fr-FR"/>
              <a:t>Titre de la présentation</a:t>
            </a:r>
          </a:p>
        </p:txBody>
      </p:sp>
      <p:sp>
        <p:nvSpPr>
          <p:cNvPr id="15" name="Espace réservé du numéro de diapositive 7">
            <a:extLst>
              <a:ext uri="{FF2B5EF4-FFF2-40B4-BE49-F238E27FC236}">
                <a16:creationId xmlns:a16="http://schemas.microsoft.com/office/drawing/2014/main" id="{B7BCB45E-B71A-4E27-AD06-FA79492F8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0049" y="6858000"/>
            <a:ext cx="523875" cy="365125"/>
          </a:xfrm>
        </p:spPr>
        <p:txBody>
          <a:bodyPr/>
          <a:lstStyle>
            <a:lvl1pPr>
              <a:defRPr sz="100"/>
            </a:lvl1pPr>
          </a:lstStyle>
          <a:p>
            <a:fld id="{6920E67E-33A7-49D9-8949-B2F0A74DF94C}" type="slidenum">
              <a:rPr lang="fr-FR" smtClean="0"/>
              <a:pPr/>
              <a:t>1</a:t>
            </a:fld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5725E593-F231-1A4E-A7E7-C97212DD5FD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7911" y="2507158"/>
            <a:ext cx="2298004" cy="230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205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2EC7519-0EBC-6E45-B3BA-538F698C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8F62-1FD0-46C6-A8BA-A1F8609DB71D}" type="datetime1">
              <a:rPr lang="fr-FR" smtClean="0"/>
              <a:t>08/03/2022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D9FBF42-4034-814D-BB2C-E62404684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err="1"/>
              <a:t>Shapash</a:t>
            </a:r>
            <a:r>
              <a:rPr lang="fr-FR"/>
              <a:t> – Rendre l’intelligence artificielle compréhensible par tous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B840B12-C495-1C42-8ADF-1A41B0C0F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F7E627C-ED8C-1A49-9509-3E564BC22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4372" y="169794"/>
            <a:ext cx="689153" cy="691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itre 7">
            <a:extLst>
              <a:ext uri="{FF2B5EF4-FFF2-40B4-BE49-F238E27FC236}">
                <a16:creationId xmlns:a16="http://schemas.microsoft.com/office/drawing/2014/main" id="{3B5A0863-C4B8-FB41-8516-60CF40CE4938}"/>
              </a:ext>
            </a:extLst>
          </p:cNvPr>
          <p:cNvSpPr txBox="1">
            <a:spLocks/>
          </p:cNvSpPr>
          <p:nvPr/>
        </p:nvSpPr>
        <p:spPr>
          <a:xfrm>
            <a:off x="1051034" y="460375"/>
            <a:ext cx="7792335" cy="489365"/>
          </a:xfrm>
          <a:prstGeom prst="rect">
            <a:avLst/>
          </a:prstGeom>
        </p:spPr>
        <p:txBody>
          <a:bodyPr vert="horz" lIns="91440" tIns="45720" rIns="91440" bIns="0" rtlCol="0" anchor="t" anchorCtr="0">
            <a:normAutofit fontScale="97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SzPct val="90000"/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/>
          </a:p>
        </p:txBody>
      </p:sp>
      <p:sp>
        <p:nvSpPr>
          <p:cNvPr id="35" name="Titre 7">
            <a:extLst>
              <a:ext uri="{FF2B5EF4-FFF2-40B4-BE49-F238E27FC236}">
                <a16:creationId xmlns:a16="http://schemas.microsoft.com/office/drawing/2014/main" id="{FAF22308-2D0A-FA40-86E5-E2B1F6096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924" y="455677"/>
            <a:ext cx="9804401" cy="489365"/>
          </a:xfrm>
        </p:spPr>
        <p:txBody>
          <a:bodyPr/>
          <a:lstStyle/>
          <a:p>
            <a:r>
              <a:rPr lang="fr-FR" dirty="0">
                <a:solidFill>
                  <a:srgbClr val="343837"/>
                </a:solidFill>
              </a:rPr>
              <a:t>Les fonctionnalités clés de </a:t>
            </a:r>
            <a:r>
              <a:rPr lang="fr-FR" dirty="0" err="1">
                <a:solidFill>
                  <a:srgbClr val="343837"/>
                </a:solidFill>
              </a:rPr>
              <a:t>Shapash</a:t>
            </a:r>
            <a:endParaRPr lang="fr-FR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71CEE04-EA91-B24E-B970-F5D84970A382}"/>
              </a:ext>
            </a:extLst>
          </p:cNvPr>
          <p:cNvSpPr/>
          <p:nvPr/>
        </p:nvSpPr>
        <p:spPr>
          <a:xfrm>
            <a:off x="368475" y="437225"/>
            <a:ext cx="484850" cy="484850"/>
          </a:xfrm>
          <a:prstGeom prst="rect">
            <a:avLst/>
          </a:prstGeom>
          <a:solidFill>
            <a:srgbClr val="343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>
                <a:solidFill>
                  <a:srgbClr val="F5C003"/>
                </a:solidFill>
                <a:latin typeface="+mj-lt"/>
              </a:rPr>
              <a:t>1</a:t>
            </a:r>
          </a:p>
        </p:txBody>
      </p:sp>
      <p:sp>
        <p:nvSpPr>
          <p:cNvPr id="24" name="Espace réservé du contenu 5">
            <a:extLst>
              <a:ext uri="{FF2B5EF4-FFF2-40B4-BE49-F238E27FC236}">
                <a16:creationId xmlns:a16="http://schemas.microsoft.com/office/drawing/2014/main" id="{25D77AB1-8E0B-1047-BDFA-757F14CC8955}"/>
              </a:ext>
            </a:extLst>
          </p:cNvPr>
          <p:cNvSpPr txBox="1">
            <a:spLocks/>
          </p:cNvSpPr>
          <p:nvPr/>
        </p:nvSpPr>
        <p:spPr>
          <a:xfrm>
            <a:off x="564600" y="2270945"/>
            <a:ext cx="6366777" cy="3465825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92075" indent="-920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MAIF" panose="020B0503020200030B04" pitchFamily="34" charset="0"/>
              <a:buChar char=" 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70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5"/>
              </a:buBlip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37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04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/>
              <a:t>Les fonctionnalités clés : </a:t>
            </a:r>
          </a:p>
          <a:p>
            <a:pPr lvl="1"/>
            <a:r>
              <a:rPr lang="fr-FR" dirty="0"/>
              <a:t>Une </a:t>
            </a:r>
            <a:r>
              <a:rPr lang="fr-FR" dirty="0" err="1"/>
              <a:t>Webapp</a:t>
            </a:r>
            <a:r>
              <a:rPr lang="fr-FR" dirty="0"/>
              <a:t> qui facilite les interactions avec des acteurs non techniques </a:t>
            </a:r>
          </a:p>
          <a:p>
            <a:pPr lvl="1"/>
            <a:r>
              <a:rPr lang="fr-FR" dirty="0"/>
              <a:t>Des </a:t>
            </a:r>
            <a:r>
              <a:rPr lang="fr-FR" dirty="0" err="1"/>
              <a:t>wordings</a:t>
            </a:r>
            <a:r>
              <a:rPr lang="fr-FR" dirty="0"/>
              <a:t> pour faciliter la lecture des graphiques</a:t>
            </a:r>
          </a:p>
          <a:p>
            <a:pPr lvl="1"/>
            <a:r>
              <a:rPr lang="fr-FR" dirty="0"/>
              <a:t>Un résumé de l’explicabilité locale pour axer sur les points clés de l’explicabilité</a:t>
            </a:r>
          </a:p>
          <a:p>
            <a:pPr lvl="1"/>
            <a:r>
              <a:rPr lang="fr-FR" dirty="0"/>
              <a:t>Un rapport HTML à des fins de partage/archivage/audit</a:t>
            </a:r>
          </a:p>
          <a:p>
            <a:pPr lvl="1"/>
            <a:r>
              <a:rPr lang="fr-FR" dirty="0"/>
              <a:t>Des métriques de qualités de l’explicabilité pour avoir confiance en son explicabilité</a:t>
            </a:r>
          </a:p>
          <a:p>
            <a:pPr marL="131763" lvl="1" indent="0">
              <a:buNone/>
            </a:pPr>
            <a:endParaRPr lang="fr-FR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CF835C6D-E2AA-894B-AFB4-FE6E67B85196}"/>
              </a:ext>
            </a:extLst>
          </p:cNvPr>
          <p:cNvSpPr txBox="1">
            <a:spLocks/>
          </p:cNvSpPr>
          <p:nvPr/>
        </p:nvSpPr>
        <p:spPr>
          <a:xfrm>
            <a:off x="403200" y="1413684"/>
            <a:ext cx="6528178" cy="400110"/>
          </a:xfrm>
          <a:prstGeom prst="rect">
            <a:avLst/>
          </a:prstGeom>
          <a:solidFill>
            <a:srgbClr val="F4C000"/>
          </a:solidFill>
        </p:spPr>
        <p:txBody>
          <a:bodyPr anchor="ctr"/>
          <a:lstStyle>
            <a:lvl1pPr marL="92075" indent="-920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MAIF" panose="020B0503020200030B04" pitchFamily="34" charset="0"/>
              <a:buChar char=" 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70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5"/>
              </a:buBlip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37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04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err="1">
                <a:solidFill>
                  <a:srgbClr val="343837"/>
                </a:solidFill>
              </a:rPr>
              <a:t>Shapash</a:t>
            </a:r>
            <a:r>
              <a:rPr lang="fr-FR" dirty="0">
                <a:solidFill>
                  <a:srgbClr val="343837"/>
                </a:solidFill>
              </a:rPr>
              <a:t> est une surcouche à </a:t>
            </a:r>
            <a:r>
              <a:rPr lang="fr-FR" dirty="0" err="1">
                <a:solidFill>
                  <a:srgbClr val="343837"/>
                </a:solidFill>
              </a:rPr>
              <a:t>Shap</a:t>
            </a:r>
            <a:r>
              <a:rPr lang="fr-FR" dirty="0">
                <a:solidFill>
                  <a:srgbClr val="343837"/>
                </a:solidFill>
              </a:rPr>
              <a:t>, Lime et ACV…</a:t>
            </a:r>
          </a:p>
        </p:txBody>
      </p:sp>
      <p:sp>
        <p:nvSpPr>
          <p:cNvPr id="26" name="Espace réservé du contenu 5">
            <a:extLst>
              <a:ext uri="{FF2B5EF4-FFF2-40B4-BE49-F238E27FC236}">
                <a16:creationId xmlns:a16="http://schemas.microsoft.com/office/drawing/2014/main" id="{C8D6FC1C-E778-864E-96C4-C21A4DD7A81C}"/>
              </a:ext>
            </a:extLst>
          </p:cNvPr>
          <p:cNvSpPr txBox="1">
            <a:spLocks/>
          </p:cNvSpPr>
          <p:nvPr/>
        </p:nvSpPr>
        <p:spPr>
          <a:xfrm>
            <a:off x="564601" y="4098140"/>
            <a:ext cx="4769400" cy="1638630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marL="92075" indent="-920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MAIF" panose="020B0503020200030B04" pitchFamily="34" charset="0"/>
              <a:buChar char=" 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4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70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5"/>
              </a:buBlip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37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04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fr-FR" dirty="0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A8C02A23-13AF-474B-9BC9-A49B5F871746}"/>
              </a:ext>
            </a:extLst>
          </p:cNvPr>
          <p:cNvGrpSpPr/>
          <p:nvPr/>
        </p:nvGrpSpPr>
        <p:grpSpPr>
          <a:xfrm>
            <a:off x="7320402" y="1648178"/>
            <a:ext cx="4769401" cy="4157212"/>
            <a:chOff x="1653486" y="1367160"/>
            <a:chExt cx="5430893" cy="4270687"/>
          </a:xfrm>
        </p:grpSpPr>
        <p:pic>
          <p:nvPicPr>
            <p:cNvPr id="13" name="Picture 2" descr="TruVision LED Full HD Monitors | Video Solutions">
              <a:extLst>
                <a:ext uri="{FF2B5EF4-FFF2-40B4-BE49-F238E27FC236}">
                  <a16:creationId xmlns:a16="http://schemas.microsoft.com/office/drawing/2014/main" id="{E2EFB377-449F-914D-A6BE-948B76572B7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653486" y="1367160"/>
              <a:ext cx="5430893" cy="42706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33D4DBC1-04B3-9C4D-A2A8-0799DB9D7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37678" y="1619400"/>
              <a:ext cx="5058848" cy="28056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67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4">
            <a:extLst>
              <a:ext uri="{FF2B5EF4-FFF2-40B4-BE49-F238E27FC236}">
                <a16:creationId xmlns:a16="http://schemas.microsoft.com/office/drawing/2014/main" id="{4B728170-9990-44B3-8FCE-DFC9F6F18425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B7EB0CA6-7577-4D2E-8736-35CF0AEBFF2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Rectangle 6">
              <a:extLst>
                <a:ext uri="{FF2B5EF4-FFF2-40B4-BE49-F238E27FC236}">
                  <a16:creationId xmlns:a16="http://schemas.microsoft.com/office/drawing/2014/main" id="{0CB73261-FD68-4F31-848B-71E933F195F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A72E1BF1-5F82-4844-A112-12762B83ED0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DF00F1E4-87D5-4CDF-AF51-8287AEAB6DD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8972F0AC-70ED-4161-8FA4-95E7F2262E1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pic>
        <p:nvPicPr>
          <p:cNvPr id="30" name="Picture 2">
            <a:extLst>
              <a:ext uri="{FF2B5EF4-FFF2-40B4-BE49-F238E27FC236}">
                <a16:creationId xmlns:a16="http://schemas.microsoft.com/office/drawing/2014/main" id="{64955859-3661-4D05-9361-9235A6AB9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4372" y="169794"/>
            <a:ext cx="689153" cy="691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87B2F23-61D6-41FE-AA6D-E62EF4ECCF42}"/>
              </a:ext>
            </a:extLst>
          </p:cNvPr>
          <p:cNvSpPr/>
          <p:nvPr/>
        </p:nvSpPr>
        <p:spPr>
          <a:xfrm>
            <a:off x="368475" y="437225"/>
            <a:ext cx="484850" cy="484850"/>
          </a:xfrm>
          <a:prstGeom prst="rect">
            <a:avLst/>
          </a:prstGeom>
          <a:solidFill>
            <a:srgbClr val="343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>
                <a:solidFill>
                  <a:srgbClr val="F5C003"/>
                </a:solidFill>
                <a:latin typeface="+mj-lt"/>
              </a:rPr>
              <a:t>1</a:t>
            </a:r>
          </a:p>
        </p:txBody>
      </p:sp>
      <p:sp>
        <p:nvSpPr>
          <p:cNvPr id="32" name="Titre 7">
            <a:extLst>
              <a:ext uri="{FF2B5EF4-FFF2-40B4-BE49-F238E27FC236}">
                <a16:creationId xmlns:a16="http://schemas.microsoft.com/office/drawing/2014/main" id="{9D1D96F5-BA7C-4681-85FC-8EA9A45D9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624" y="450162"/>
            <a:ext cx="9636296" cy="489365"/>
          </a:xfrm>
        </p:spPr>
        <p:txBody>
          <a:bodyPr vert="horz" lIns="91440" tIns="45720" rIns="91440" bIns="0" rtlCol="0" anchor="t" anchorCtr="0">
            <a:normAutofit/>
          </a:bodyPr>
          <a:lstStyle/>
          <a:p>
            <a:r>
              <a:rPr lang="fr-FR" kern="1200" dirty="0">
                <a:solidFill>
                  <a:srgbClr val="343837"/>
                </a:solidFill>
                <a:latin typeface="+mj-lt"/>
                <a:ea typeface="+mj-ea"/>
                <a:cs typeface="+mj-cs"/>
              </a:rPr>
              <a:t>Le </a:t>
            </a:r>
            <a:r>
              <a:rPr lang="fr-FR" kern="1200" dirty="0" err="1">
                <a:solidFill>
                  <a:srgbClr val="343837"/>
                </a:solidFill>
                <a:latin typeface="+mj-lt"/>
                <a:ea typeface="+mj-ea"/>
                <a:cs typeface="+mj-cs"/>
              </a:rPr>
              <a:t>Shapash</a:t>
            </a:r>
            <a:r>
              <a:rPr lang="fr-FR" kern="1200" dirty="0">
                <a:solidFill>
                  <a:srgbClr val="343837"/>
                </a:solidFill>
                <a:latin typeface="+mj-lt"/>
                <a:ea typeface="+mj-ea"/>
                <a:cs typeface="+mj-cs"/>
              </a:rPr>
              <a:t> Report</a:t>
            </a:r>
          </a:p>
        </p:txBody>
      </p:sp>
      <p:pic>
        <p:nvPicPr>
          <p:cNvPr id="3" name="Image 2">
            <a:hlinkClick r:id="rId4"/>
            <a:extLst>
              <a:ext uri="{FF2B5EF4-FFF2-40B4-BE49-F238E27FC236}">
                <a16:creationId xmlns:a16="http://schemas.microsoft.com/office/drawing/2014/main" id="{2F2BC96B-4A52-2B4C-9F01-B3E6732D14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475" y="2358409"/>
            <a:ext cx="6043727" cy="29918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Espace réservé du contenu 5">
            <a:extLst>
              <a:ext uri="{FF2B5EF4-FFF2-40B4-BE49-F238E27FC236}">
                <a16:creationId xmlns:a16="http://schemas.microsoft.com/office/drawing/2014/main" id="{F9D977C1-1975-B24E-9F66-0C95BD560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5691" y="2402438"/>
            <a:ext cx="5123187" cy="4351338"/>
          </a:xfrm>
        </p:spPr>
        <p:txBody>
          <a:bodyPr>
            <a:normAutofit/>
          </a:bodyPr>
          <a:lstStyle/>
          <a:p>
            <a:pPr lvl="1"/>
            <a:r>
              <a:rPr lang="fr-FR" dirty="0"/>
              <a:t>Base d'un document d'audit. Rapport « </a:t>
            </a:r>
            <a:r>
              <a:rPr lang="fr-FR" dirty="0" err="1"/>
              <a:t>standalone</a:t>
            </a:r>
            <a:r>
              <a:rPr lang="fr-FR" dirty="0"/>
              <a:t> » html</a:t>
            </a:r>
          </a:p>
          <a:p>
            <a:pPr lvl="1"/>
            <a:r>
              <a:rPr lang="fr-FR" dirty="0"/>
              <a:t>Une navigation simplifiée table des matières / menus. </a:t>
            </a:r>
          </a:p>
          <a:p>
            <a:pPr lvl="1"/>
            <a:r>
              <a:rPr lang="fr-FR" dirty="0"/>
              <a:t>Template adaptable</a:t>
            </a:r>
          </a:p>
          <a:p>
            <a:pPr lvl="1"/>
            <a:r>
              <a:rPr lang="fr-FR" dirty="0"/>
              <a:t>Standardise les livrables au sein de votre organisation.</a:t>
            </a:r>
          </a:p>
          <a:p>
            <a:pPr lvl="1"/>
            <a:r>
              <a:rPr lang="fr-FR" dirty="0"/>
              <a:t>Compréhensible par tous</a:t>
            </a:r>
          </a:p>
          <a:p>
            <a:pPr lvl="1"/>
            <a:r>
              <a:rPr lang="fr-FR" dirty="0"/>
              <a:t>Partageable avec DPO, auditeur, …</a:t>
            </a:r>
          </a:p>
        </p:txBody>
      </p:sp>
      <p:sp>
        <p:nvSpPr>
          <p:cNvPr id="14" name="Espace réservé du contenu 5">
            <a:extLst>
              <a:ext uri="{FF2B5EF4-FFF2-40B4-BE49-F238E27FC236}">
                <a16:creationId xmlns:a16="http://schemas.microsoft.com/office/drawing/2014/main" id="{17DBD0F5-5DD3-A946-9F77-2D14E92B544E}"/>
              </a:ext>
            </a:extLst>
          </p:cNvPr>
          <p:cNvSpPr txBox="1">
            <a:spLocks/>
          </p:cNvSpPr>
          <p:nvPr/>
        </p:nvSpPr>
        <p:spPr>
          <a:xfrm>
            <a:off x="609979" y="1138678"/>
            <a:ext cx="9767076" cy="4351338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92075" indent="-920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MAIF" panose="020B0503020200030B04" pitchFamily="34" charset="0"/>
              <a:buChar char=" 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6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70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7"/>
              </a:buBlip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37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04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br>
              <a:rPr lang="fr-FR" b="1" dirty="0"/>
            </a:br>
            <a:r>
              <a:rPr lang="fr-FR" b="1" dirty="0"/>
              <a:t>Contribue à une gouvernance de l’IA au sein de votre organisation  </a:t>
            </a:r>
          </a:p>
          <a:p>
            <a:pPr marL="0" indent="0">
              <a:buNone/>
            </a:pPr>
            <a:endParaRPr lang="fr-FR" dirty="0" err="1"/>
          </a:p>
        </p:txBody>
      </p:sp>
      <p:sp>
        <p:nvSpPr>
          <p:cNvPr id="15" name="Espace réservé du contenu 5">
            <a:extLst>
              <a:ext uri="{FF2B5EF4-FFF2-40B4-BE49-F238E27FC236}">
                <a16:creationId xmlns:a16="http://schemas.microsoft.com/office/drawing/2014/main" id="{F542EF67-D306-A74B-86D7-8518EC0349AD}"/>
              </a:ext>
            </a:extLst>
          </p:cNvPr>
          <p:cNvSpPr txBox="1">
            <a:spLocks/>
          </p:cNvSpPr>
          <p:nvPr/>
        </p:nvSpPr>
        <p:spPr>
          <a:xfrm>
            <a:off x="176490" y="5490016"/>
            <a:ext cx="9017172" cy="936965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92075" indent="-9207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 typeface="MAIF" panose="020B0503020200030B04" pitchFamily="34" charset="0"/>
              <a:buChar char=" 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3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6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70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90000"/>
              <a:buFontTx/>
              <a:buBlip>
                <a:blip r:embed="rId7"/>
              </a:buBlip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37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0463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MAIF" panose="020B0503020200030B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br>
              <a:rPr lang="fr-FR" b="1" dirty="0"/>
            </a:br>
            <a:r>
              <a:rPr lang="fr-FR" dirty="0" err="1"/>
              <a:t>Demonstration</a:t>
            </a:r>
            <a:r>
              <a:rPr lang="fr-FR" dirty="0"/>
              <a:t>: </a:t>
            </a:r>
            <a:r>
              <a:rPr lang="fr-FR" dirty="0" err="1">
                <a:hlinkClick r:id="rId4"/>
              </a:rPr>
              <a:t>Houses</a:t>
            </a:r>
            <a:r>
              <a:rPr lang="fr-FR" dirty="0">
                <a:hlinkClick r:id="rId4"/>
              </a:rPr>
              <a:t> </a:t>
            </a:r>
            <a:r>
              <a:rPr lang="fr-FR" dirty="0" err="1">
                <a:hlinkClick r:id="rId4"/>
              </a:rPr>
              <a:t>Prices</a:t>
            </a:r>
            <a:r>
              <a:rPr lang="fr-FR" dirty="0">
                <a:hlinkClick r:id="rId4"/>
              </a:rPr>
              <a:t> </a:t>
            </a:r>
            <a:r>
              <a:rPr lang="fr-FR" dirty="0" err="1">
                <a:hlinkClick r:id="rId4"/>
              </a:rPr>
              <a:t>Lightgbm</a:t>
            </a:r>
            <a:r>
              <a:rPr lang="fr-FR" dirty="0">
                <a:hlinkClick r:id="rId4"/>
              </a:rPr>
              <a:t> </a:t>
            </a:r>
            <a:r>
              <a:rPr lang="fr-FR" dirty="0" err="1">
                <a:hlinkClick r:id="rId4"/>
              </a:rPr>
              <a:t>regressor</a:t>
            </a:r>
            <a:endParaRPr lang="fr-FR" dirty="0"/>
          </a:p>
          <a:p>
            <a:endParaRPr lang="fr-FR" dirty="0" err="1"/>
          </a:p>
        </p:txBody>
      </p:sp>
    </p:spTree>
    <p:extLst>
      <p:ext uri="{BB962C8B-B14F-4D97-AF65-F5344CB8AC3E}">
        <p14:creationId xmlns:p14="http://schemas.microsoft.com/office/powerpoint/2010/main" val="350028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4">
            <a:extLst>
              <a:ext uri="{FF2B5EF4-FFF2-40B4-BE49-F238E27FC236}">
                <a16:creationId xmlns:a16="http://schemas.microsoft.com/office/drawing/2014/main" id="{4B728170-9990-44B3-8FCE-DFC9F6F18425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11177588" y="6099587"/>
            <a:ext cx="546099" cy="428881"/>
            <a:chOff x="2652" y="1228"/>
            <a:chExt cx="2376" cy="1866"/>
          </a:xfrm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B7EB0CA6-7577-4D2E-8736-35CF0AEBFF24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2652" y="1228"/>
              <a:ext cx="2376" cy="1866"/>
            </a:xfrm>
            <a:custGeom>
              <a:avLst/>
              <a:gdLst>
                <a:gd name="T0" fmla="*/ 2376 w 2376"/>
                <a:gd name="T1" fmla="*/ 1866 h 1866"/>
                <a:gd name="T2" fmla="*/ 1699 w 2376"/>
                <a:gd name="T3" fmla="*/ 0 h 1866"/>
                <a:gd name="T4" fmla="*/ 0 w 2376"/>
                <a:gd name="T5" fmla="*/ 1532 h 1866"/>
                <a:gd name="T6" fmla="*/ 2376 w 2376"/>
                <a:gd name="T7" fmla="*/ 1866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76" h="1866">
                  <a:moveTo>
                    <a:pt x="2376" y="1866"/>
                  </a:moveTo>
                  <a:lnTo>
                    <a:pt x="1699" y="0"/>
                  </a:lnTo>
                  <a:lnTo>
                    <a:pt x="0" y="1532"/>
                  </a:lnTo>
                  <a:lnTo>
                    <a:pt x="2376" y="1866"/>
                  </a:lnTo>
                  <a:close/>
                </a:path>
              </a:pathLst>
            </a:custGeom>
            <a:solidFill>
              <a:srgbClr val="FC0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Rectangle 6">
              <a:extLst>
                <a:ext uri="{FF2B5EF4-FFF2-40B4-BE49-F238E27FC236}">
                  <a16:creationId xmlns:a16="http://schemas.microsoft.com/office/drawing/2014/main" id="{0CB73261-FD68-4F31-848B-71E933F195F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7" y="2162"/>
              <a:ext cx="136" cy="4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A72E1BF1-5F82-4844-A112-12762B83ED0F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3704" y="2162"/>
              <a:ext cx="482" cy="466"/>
            </a:xfrm>
            <a:custGeom>
              <a:avLst/>
              <a:gdLst>
                <a:gd name="T0" fmla="*/ 201 w 482"/>
                <a:gd name="T1" fmla="*/ 281 h 466"/>
                <a:gd name="T2" fmla="*/ 241 w 482"/>
                <a:gd name="T3" fmla="*/ 132 h 466"/>
                <a:gd name="T4" fmla="*/ 283 w 482"/>
                <a:gd name="T5" fmla="*/ 281 h 466"/>
                <a:gd name="T6" fmla="*/ 201 w 482"/>
                <a:gd name="T7" fmla="*/ 281 h 466"/>
                <a:gd name="T8" fmla="*/ 167 w 482"/>
                <a:gd name="T9" fmla="*/ 0 h 466"/>
                <a:gd name="T10" fmla="*/ 0 w 482"/>
                <a:gd name="T11" fmla="*/ 466 h 466"/>
                <a:gd name="T12" fmla="*/ 151 w 482"/>
                <a:gd name="T13" fmla="*/ 466 h 466"/>
                <a:gd name="T14" fmla="*/ 176 w 482"/>
                <a:gd name="T15" fmla="*/ 388 h 466"/>
                <a:gd name="T16" fmla="*/ 306 w 482"/>
                <a:gd name="T17" fmla="*/ 388 h 466"/>
                <a:gd name="T18" fmla="*/ 331 w 482"/>
                <a:gd name="T19" fmla="*/ 466 h 466"/>
                <a:gd name="T20" fmla="*/ 482 w 482"/>
                <a:gd name="T21" fmla="*/ 466 h 466"/>
                <a:gd name="T22" fmla="*/ 314 w 482"/>
                <a:gd name="T23" fmla="*/ 0 h 466"/>
                <a:gd name="T24" fmla="*/ 167 w 482"/>
                <a:gd name="T25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2" h="466">
                  <a:moveTo>
                    <a:pt x="201" y="281"/>
                  </a:moveTo>
                  <a:lnTo>
                    <a:pt x="241" y="132"/>
                  </a:lnTo>
                  <a:lnTo>
                    <a:pt x="283" y="281"/>
                  </a:lnTo>
                  <a:lnTo>
                    <a:pt x="201" y="281"/>
                  </a:lnTo>
                  <a:close/>
                  <a:moveTo>
                    <a:pt x="167" y="0"/>
                  </a:moveTo>
                  <a:lnTo>
                    <a:pt x="0" y="466"/>
                  </a:lnTo>
                  <a:lnTo>
                    <a:pt x="151" y="466"/>
                  </a:lnTo>
                  <a:lnTo>
                    <a:pt x="176" y="388"/>
                  </a:lnTo>
                  <a:lnTo>
                    <a:pt x="306" y="388"/>
                  </a:lnTo>
                  <a:lnTo>
                    <a:pt x="331" y="466"/>
                  </a:lnTo>
                  <a:lnTo>
                    <a:pt x="482" y="466"/>
                  </a:lnTo>
                  <a:lnTo>
                    <a:pt x="314" y="0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DF00F1E4-87D5-4CDF-AF51-8287AEAB6DD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3155" y="2162"/>
              <a:ext cx="528" cy="466"/>
            </a:xfrm>
            <a:custGeom>
              <a:avLst/>
              <a:gdLst>
                <a:gd name="T0" fmla="*/ 0 w 528"/>
                <a:gd name="T1" fmla="*/ 466 h 466"/>
                <a:gd name="T2" fmla="*/ 132 w 528"/>
                <a:gd name="T3" fmla="*/ 466 h 466"/>
                <a:gd name="T4" fmla="*/ 132 w 528"/>
                <a:gd name="T5" fmla="*/ 204 h 466"/>
                <a:gd name="T6" fmla="*/ 222 w 528"/>
                <a:gd name="T7" fmla="*/ 395 h 466"/>
                <a:gd name="T8" fmla="*/ 308 w 528"/>
                <a:gd name="T9" fmla="*/ 395 h 466"/>
                <a:gd name="T10" fmla="*/ 396 w 528"/>
                <a:gd name="T11" fmla="*/ 204 h 466"/>
                <a:gd name="T12" fmla="*/ 396 w 528"/>
                <a:gd name="T13" fmla="*/ 466 h 466"/>
                <a:gd name="T14" fmla="*/ 528 w 528"/>
                <a:gd name="T15" fmla="*/ 466 h 466"/>
                <a:gd name="T16" fmla="*/ 528 w 528"/>
                <a:gd name="T17" fmla="*/ 0 h 466"/>
                <a:gd name="T18" fmla="*/ 371 w 528"/>
                <a:gd name="T19" fmla="*/ 0 h 466"/>
                <a:gd name="T20" fmla="*/ 266 w 528"/>
                <a:gd name="T21" fmla="*/ 227 h 466"/>
                <a:gd name="T22" fmla="*/ 161 w 528"/>
                <a:gd name="T23" fmla="*/ 0 h 466"/>
                <a:gd name="T24" fmla="*/ 0 w 528"/>
                <a:gd name="T25" fmla="*/ 0 h 466"/>
                <a:gd name="T26" fmla="*/ 0 w 528"/>
                <a:gd name="T27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8" h="466">
                  <a:moveTo>
                    <a:pt x="0" y="466"/>
                  </a:moveTo>
                  <a:lnTo>
                    <a:pt x="132" y="466"/>
                  </a:lnTo>
                  <a:lnTo>
                    <a:pt x="132" y="204"/>
                  </a:lnTo>
                  <a:lnTo>
                    <a:pt x="222" y="395"/>
                  </a:lnTo>
                  <a:lnTo>
                    <a:pt x="308" y="395"/>
                  </a:lnTo>
                  <a:lnTo>
                    <a:pt x="396" y="204"/>
                  </a:lnTo>
                  <a:lnTo>
                    <a:pt x="396" y="466"/>
                  </a:lnTo>
                  <a:lnTo>
                    <a:pt x="528" y="466"/>
                  </a:lnTo>
                  <a:lnTo>
                    <a:pt x="528" y="0"/>
                  </a:lnTo>
                  <a:lnTo>
                    <a:pt x="371" y="0"/>
                  </a:lnTo>
                  <a:lnTo>
                    <a:pt x="266" y="227"/>
                  </a:lnTo>
                  <a:lnTo>
                    <a:pt x="161" y="0"/>
                  </a:lnTo>
                  <a:lnTo>
                    <a:pt x="0" y="0"/>
                  </a:lnTo>
                  <a:lnTo>
                    <a:pt x="0" y="46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8972F0AC-70ED-4161-8FA4-95E7F2262E1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93" y="2162"/>
              <a:ext cx="354" cy="466"/>
            </a:xfrm>
            <a:custGeom>
              <a:avLst/>
              <a:gdLst>
                <a:gd name="T0" fmla="*/ 0 w 354"/>
                <a:gd name="T1" fmla="*/ 0 h 466"/>
                <a:gd name="T2" fmla="*/ 0 w 354"/>
                <a:gd name="T3" fmla="*/ 466 h 466"/>
                <a:gd name="T4" fmla="*/ 136 w 354"/>
                <a:gd name="T5" fmla="*/ 466 h 466"/>
                <a:gd name="T6" fmla="*/ 136 w 354"/>
                <a:gd name="T7" fmla="*/ 288 h 466"/>
                <a:gd name="T8" fmla="*/ 306 w 354"/>
                <a:gd name="T9" fmla="*/ 288 h 466"/>
                <a:gd name="T10" fmla="*/ 325 w 354"/>
                <a:gd name="T11" fmla="*/ 176 h 466"/>
                <a:gd name="T12" fmla="*/ 136 w 354"/>
                <a:gd name="T13" fmla="*/ 176 h 466"/>
                <a:gd name="T14" fmla="*/ 136 w 354"/>
                <a:gd name="T15" fmla="*/ 109 h 466"/>
                <a:gd name="T16" fmla="*/ 337 w 354"/>
                <a:gd name="T17" fmla="*/ 109 h 466"/>
                <a:gd name="T18" fmla="*/ 354 w 354"/>
                <a:gd name="T19" fmla="*/ 0 h 466"/>
                <a:gd name="T20" fmla="*/ 0 w 354"/>
                <a:gd name="T21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4" h="466">
                  <a:moveTo>
                    <a:pt x="0" y="0"/>
                  </a:moveTo>
                  <a:lnTo>
                    <a:pt x="0" y="466"/>
                  </a:lnTo>
                  <a:lnTo>
                    <a:pt x="136" y="466"/>
                  </a:lnTo>
                  <a:lnTo>
                    <a:pt x="136" y="288"/>
                  </a:lnTo>
                  <a:lnTo>
                    <a:pt x="306" y="288"/>
                  </a:lnTo>
                  <a:lnTo>
                    <a:pt x="325" y="176"/>
                  </a:lnTo>
                  <a:lnTo>
                    <a:pt x="136" y="176"/>
                  </a:lnTo>
                  <a:lnTo>
                    <a:pt x="136" y="109"/>
                  </a:lnTo>
                  <a:lnTo>
                    <a:pt x="337" y="109"/>
                  </a:lnTo>
                  <a:lnTo>
                    <a:pt x="3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pic>
        <p:nvPicPr>
          <p:cNvPr id="30" name="Picture 2">
            <a:extLst>
              <a:ext uri="{FF2B5EF4-FFF2-40B4-BE49-F238E27FC236}">
                <a16:creationId xmlns:a16="http://schemas.microsoft.com/office/drawing/2014/main" id="{64955859-3661-4D05-9361-9235A6AB9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4372" y="169794"/>
            <a:ext cx="689153" cy="691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87B2F23-61D6-41FE-AA6D-E62EF4ECCF42}"/>
              </a:ext>
            </a:extLst>
          </p:cNvPr>
          <p:cNvSpPr/>
          <p:nvPr/>
        </p:nvSpPr>
        <p:spPr>
          <a:xfrm>
            <a:off x="368475" y="437225"/>
            <a:ext cx="484850" cy="484850"/>
          </a:xfrm>
          <a:prstGeom prst="rect">
            <a:avLst/>
          </a:prstGeom>
          <a:solidFill>
            <a:srgbClr val="343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>
                <a:solidFill>
                  <a:srgbClr val="F5C003"/>
                </a:solidFill>
                <a:latin typeface="+mj-lt"/>
              </a:rPr>
              <a:t>1</a:t>
            </a:r>
          </a:p>
        </p:txBody>
      </p:sp>
      <p:sp>
        <p:nvSpPr>
          <p:cNvPr id="32" name="Titre 7">
            <a:extLst>
              <a:ext uri="{FF2B5EF4-FFF2-40B4-BE49-F238E27FC236}">
                <a16:creationId xmlns:a16="http://schemas.microsoft.com/office/drawing/2014/main" id="{9D1D96F5-BA7C-4681-85FC-8EA9A45D9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623" y="450162"/>
            <a:ext cx="10393573" cy="798039"/>
          </a:xfrm>
        </p:spPr>
        <p:txBody>
          <a:bodyPr vert="horz" lIns="91440" tIns="45720" rIns="91440" bIns="0" rtlCol="0" anchor="t" anchorCtr="0">
            <a:normAutofit/>
          </a:bodyPr>
          <a:lstStyle/>
          <a:p>
            <a:r>
              <a:rPr lang="fr-FR" kern="1200" dirty="0">
                <a:solidFill>
                  <a:srgbClr val="343837"/>
                </a:solidFill>
                <a:latin typeface="+mj-lt"/>
                <a:ea typeface="+mj-ea"/>
                <a:cs typeface="+mj-cs"/>
              </a:rPr>
              <a:t>Comparer les explicabilités grâce à la version 1.6.0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84C236D-174D-AB4E-8046-563F955552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879" y="1194419"/>
            <a:ext cx="6847677" cy="5119608"/>
          </a:xfrm>
          <a:prstGeom prst="rect">
            <a:avLst/>
          </a:prstGeom>
        </p:spPr>
      </p:pic>
      <p:pic>
        <p:nvPicPr>
          <p:cNvPr id="1026" name="Picture 2" descr="Mutuelles : Le groupe Vyv trouve sa directrice générale">
            <a:extLst>
              <a:ext uri="{FF2B5EF4-FFF2-40B4-BE49-F238E27FC236}">
                <a16:creationId xmlns:a16="http://schemas.microsoft.com/office/drawing/2014/main" id="{15363562-70E2-3643-93B4-089AB7F9AF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74" t="17172" r="19685" b="20202"/>
          <a:stretch/>
        </p:blipFill>
        <p:spPr bwMode="auto">
          <a:xfrm>
            <a:off x="9165472" y="1581759"/>
            <a:ext cx="2493630" cy="144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-societe-generale - Société Générale">
            <a:extLst>
              <a:ext uri="{FF2B5EF4-FFF2-40B4-BE49-F238E27FC236}">
                <a16:creationId xmlns:a16="http://schemas.microsoft.com/office/drawing/2014/main" id="{9BCE771E-3C20-354B-ACC8-E98186906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749" y="3367158"/>
            <a:ext cx="3035076" cy="616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Quantmetry : Un collectif de passionnés par l&amp;#39;état de l&amp;#39;art en IA">
            <a:extLst>
              <a:ext uri="{FF2B5EF4-FFF2-40B4-BE49-F238E27FC236}">
                <a16:creationId xmlns:a16="http://schemas.microsoft.com/office/drawing/2014/main" id="{7BB8FF81-771D-3A44-A16E-A86B3CD3E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3895" y="4473734"/>
            <a:ext cx="2896785" cy="1155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21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2BFF401-242B-D74B-8447-0CFD5903AA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2845" y="6266831"/>
            <a:ext cx="5729540" cy="413188"/>
          </a:xfrm>
          <a:prstGeom prst="rect">
            <a:avLst/>
          </a:prstGeom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70B441A1-AE8B-4341-9009-1092688C7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4372" y="169794"/>
            <a:ext cx="689153" cy="691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78EE536-3DCB-4308-8DCE-35CACABDBE9A}"/>
              </a:ext>
            </a:extLst>
          </p:cNvPr>
          <p:cNvSpPr/>
          <p:nvPr/>
        </p:nvSpPr>
        <p:spPr>
          <a:xfrm>
            <a:off x="368475" y="437225"/>
            <a:ext cx="484850" cy="484850"/>
          </a:xfrm>
          <a:prstGeom prst="rect">
            <a:avLst/>
          </a:prstGeom>
          <a:solidFill>
            <a:srgbClr val="343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>
                <a:solidFill>
                  <a:srgbClr val="F5C003"/>
                </a:solidFill>
                <a:latin typeface="+mj-lt"/>
              </a:rPr>
              <a:t>1</a:t>
            </a:r>
          </a:p>
        </p:txBody>
      </p:sp>
      <p:sp>
        <p:nvSpPr>
          <p:cNvPr id="20" name="Titre 7">
            <a:extLst>
              <a:ext uri="{FF2B5EF4-FFF2-40B4-BE49-F238E27FC236}">
                <a16:creationId xmlns:a16="http://schemas.microsoft.com/office/drawing/2014/main" id="{0151F682-403A-4C4B-936B-946E97911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624" y="450162"/>
            <a:ext cx="6623919" cy="489365"/>
          </a:xfrm>
        </p:spPr>
        <p:txBody>
          <a:bodyPr vert="horz" lIns="91440" tIns="45720" rIns="91440" bIns="0" rtlCol="0" anchor="t" anchorCtr="0">
            <a:normAutofit/>
          </a:bodyPr>
          <a:lstStyle/>
          <a:p>
            <a:r>
              <a:rPr lang="fr-FR" kern="1200" dirty="0">
                <a:solidFill>
                  <a:srgbClr val="343837"/>
                </a:solidFill>
                <a:latin typeface="+mj-lt"/>
                <a:ea typeface="+mj-ea"/>
                <a:cs typeface="+mj-cs"/>
              </a:rPr>
              <a:t>Roadmap </a:t>
            </a:r>
            <a:r>
              <a:rPr lang="fr-FR" kern="1200" dirty="0" err="1">
                <a:solidFill>
                  <a:srgbClr val="343837"/>
                </a:solidFill>
                <a:latin typeface="+mj-lt"/>
                <a:ea typeface="+mj-ea"/>
                <a:cs typeface="+mj-cs"/>
              </a:rPr>
              <a:t>Shapash</a:t>
            </a:r>
            <a:r>
              <a:rPr lang="fr-FR" kern="1200" dirty="0">
                <a:solidFill>
                  <a:srgbClr val="343837"/>
                </a:solidFill>
                <a:latin typeface="+mj-lt"/>
                <a:ea typeface="+mj-ea"/>
                <a:cs typeface="+mj-cs"/>
              </a:rPr>
              <a:t> 2022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5FA85E33-F713-43BF-BBAF-BE6369919DD8}"/>
              </a:ext>
            </a:extLst>
          </p:cNvPr>
          <p:cNvSpPr txBox="1"/>
          <p:nvPr/>
        </p:nvSpPr>
        <p:spPr>
          <a:xfrm>
            <a:off x="2004423" y="1416594"/>
            <a:ext cx="38404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latin typeface="+mj-lt"/>
              </a:rPr>
              <a:t>NLP</a:t>
            </a:r>
          </a:p>
          <a:p>
            <a:r>
              <a:rPr lang="fr-FR" dirty="0">
                <a:latin typeface="MAIF Light" panose="020B0403020200030B04" pitchFamily="34" charset="0"/>
              </a:rPr>
              <a:t>Permettre l’utilisation de </a:t>
            </a:r>
            <a:r>
              <a:rPr lang="fr-FR" dirty="0" err="1">
                <a:latin typeface="MAIF Light" panose="020B0403020200030B04" pitchFamily="34" charset="0"/>
              </a:rPr>
              <a:t>Shapash</a:t>
            </a:r>
            <a:r>
              <a:rPr lang="fr-FR" dirty="0">
                <a:latin typeface="MAIF Light" panose="020B0403020200030B04" pitchFamily="34" charset="0"/>
              </a:rPr>
              <a:t> sur du NLP</a:t>
            </a: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2BC05DE8-D159-460A-9A86-6BA797DDD5FB}"/>
              </a:ext>
            </a:extLst>
          </p:cNvPr>
          <p:cNvSpPr/>
          <p:nvPr/>
        </p:nvSpPr>
        <p:spPr>
          <a:xfrm>
            <a:off x="1461327" y="1495076"/>
            <a:ext cx="489365" cy="489365"/>
          </a:xfrm>
          <a:prstGeom prst="ellipse">
            <a:avLst/>
          </a:prstGeom>
          <a:solidFill>
            <a:srgbClr val="F4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rgbClr val="343837"/>
                </a:solidFill>
              </a:rPr>
              <a:t>1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694DC751-6DFC-41E2-B3C9-B77B5380BDF5}"/>
              </a:ext>
            </a:extLst>
          </p:cNvPr>
          <p:cNvSpPr txBox="1"/>
          <p:nvPr/>
        </p:nvSpPr>
        <p:spPr>
          <a:xfrm>
            <a:off x="7612743" y="1416594"/>
            <a:ext cx="38404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latin typeface="+mj-lt"/>
              </a:rPr>
              <a:t>Qualité des explicabilités</a:t>
            </a:r>
          </a:p>
          <a:p>
            <a:r>
              <a:rPr lang="fr-FR" dirty="0">
                <a:latin typeface="MAIF Light" panose="020B0403020200030B04" pitchFamily="34" charset="0"/>
              </a:rPr>
              <a:t>Aller plus loin sur les premières métriques</a:t>
            </a:r>
          </a:p>
        </p:txBody>
      </p:sp>
      <p:sp>
        <p:nvSpPr>
          <p:cNvPr id="26" name="Ellipse 25">
            <a:extLst>
              <a:ext uri="{FF2B5EF4-FFF2-40B4-BE49-F238E27FC236}">
                <a16:creationId xmlns:a16="http://schemas.microsoft.com/office/drawing/2014/main" id="{9C413391-D610-424E-BC74-06287CA32BB2}"/>
              </a:ext>
            </a:extLst>
          </p:cNvPr>
          <p:cNvSpPr/>
          <p:nvPr/>
        </p:nvSpPr>
        <p:spPr>
          <a:xfrm>
            <a:off x="7069647" y="1495076"/>
            <a:ext cx="489365" cy="489365"/>
          </a:xfrm>
          <a:prstGeom prst="ellipse">
            <a:avLst/>
          </a:prstGeom>
          <a:solidFill>
            <a:srgbClr val="F4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rgbClr val="343837"/>
                </a:solidFill>
              </a:rPr>
              <a:t>2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F9E2CF53-A0AB-4BC4-ACB2-8D7E43E70077}"/>
              </a:ext>
            </a:extLst>
          </p:cNvPr>
          <p:cNvSpPr txBox="1"/>
          <p:nvPr/>
        </p:nvSpPr>
        <p:spPr>
          <a:xfrm>
            <a:off x="2004423" y="2625071"/>
            <a:ext cx="39827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latin typeface="+mj-lt"/>
              </a:rPr>
              <a:t>Comparaison des explicabilités</a:t>
            </a:r>
          </a:p>
          <a:p>
            <a:r>
              <a:rPr lang="fr-FR" dirty="0">
                <a:latin typeface="MAIF Light" panose="020B0403020200030B04" pitchFamily="34" charset="0"/>
              </a:rPr>
              <a:t>Quelles sont les principales différences entre 2 explicabilités ?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D6358FA5-90D1-42A1-853D-34C466960D70}"/>
              </a:ext>
            </a:extLst>
          </p:cNvPr>
          <p:cNvSpPr/>
          <p:nvPr/>
        </p:nvSpPr>
        <p:spPr>
          <a:xfrm>
            <a:off x="1461327" y="2703553"/>
            <a:ext cx="489365" cy="489365"/>
          </a:xfrm>
          <a:prstGeom prst="ellipse">
            <a:avLst/>
          </a:prstGeom>
          <a:solidFill>
            <a:srgbClr val="F4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>
                <a:solidFill>
                  <a:srgbClr val="343837"/>
                </a:solidFill>
              </a:rPr>
              <a:t>3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D29E9C60-4697-4697-852A-7A8022A13C1B}"/>
              </a:ext>
            </a:extLst>
          </p:cNvPr>
          <p:cNvSpPr txBox="1"/>
          <p:nvPr/>
        </p:nvSpPr>
        <p:spPr>
          <a:xfrm>
            <a:off x="7612743" y="2751543"/>
            <a:ext cx="38404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 err="1">
                <a:latin typeface="+mj-lt"/>
              </a:rPr>
              <a:t>Webapp</a:t>
            </a:r>
            <a:endParaRPr lang="fr-FR" b="1" dirty="0">
              <a:latin typeface="+mj-lt"/>
            </a:endParaRPr>
          </a:p>
          <a:p>
            <a:r>
              <a:rPr lang="fr-FR" dirty="0">
                <a:latin typeface="MAIF Light" panose="020B0403020200030B04" pitchFamily="34" charset="0"/>
              </a:rPr>
              <a:t>Améliorer la navigation / Ajout de plots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2466B74-02CB-4E22-B2E7-D2B8D3032987}"/>
              </a:ext>
            </a:extLst>
          </p:cNvPr>
          <p:cNvSpPr/>
          <p:nvPr/>
        </p:nvSpPr>
        <p:spPr>
          <a:xfrm>
            <a:off x="3231230" y="5008430"/>
            <a:ext cx="5729540" cy="540505"/>
          </a:xfrm>
          <a:prstGeom prst="rect">
            <a:avLst/>
          </a:prstGeom>
          <a:solidFill>
            <a:srgbClr val="F4C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solidFill>
                  <a:srgbClr val="343837"/>
                </a:solidFill>
                <a:latin typeface="+mj-lt"/>
              </a:rPr>
              <a:t>Contribuez sur </a:t>
            </a:r>
            <a:r>
              <a:rPr lang="fr-FR" err="1">
                <a:solidFill>
                  <a:srgbClr val="343837"/>
                </a:solidFill>
                <a:latin typeface="+mj-lt"/>
              </a:rPr>
              <a:t>Github</a:t>
            </a:r>
            <a:r>
              <a:rPr lang="fr-FR">
                <a:solidFill>
                  <a:srgbClr val="343837"/>
                </a:solidFill>
                <a:latin typeface="+mj-lt"/>
              </a:rPr>
              <a:t> &amp; proposez vos idées ! 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EBD2252-66DB-41D2-8E20-0DF205AD984B}"/>
              </a:ext>
            </a:extLst>
          </p:cNvPr>
          <p:cNvSpPr txBox="1"/>
          <p:nvPr/>
        </p:nvSpPr>
        <p:spPr>
          <a:xfrm>
            <a:off x="6188869" y="5542667"/>
            <a:ext cx="2771901" cy="369332"/>
          </a:xfrm>
          <a:prstGeom prst="rect">
            <a:avLst/>
          </a:prstGeom>
          <a:solidFill>
            <a:srgbClr val="343837"/>
          </a:solidFill>
        </p:spPr>
        <p:txBody>
          <a:bodyPr wrap="square">
            <a:spAutoFit/>
          </a:bodyPr>
          <a:lstStyle/>
          <a:p>
            <a:r>
              <a:rPr lang="fr-FR">
                <a:solidFill>
                  <a:srgbClr val="F4C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maif.github.io/</a:t>
            </a:r>
            <a:r>
              <a:rPr lang="fr-FR" err="1">
                <a:solidFill>
                  <a:srgbClr val="F4C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shapash</a:t>
            </a:r>
            <a:r>
              <a:rPr lang="fr-FR">
                <a:solidFill>
                  <a:srgbClr val="F4C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fr-FR">
              <a:solidFill>
                <a:srgbClr val="F4C000"/>
              </a:solidFill>
            </a:endParaRPr>
          </a:p>
        </p:txBody>
      </p:sp>
      <p:pic>
        <p:nvPicPr>
          <p:cNvPr id="4" name="Graphique 3" descr="Index pointant vers la droite vu du côté du dos de la main avec un remplissage uni">
            <a:extLst>
              <a:ext uri="{FF2B5EF4-FFF2-40B4-BE49-F238E27FC236}">
                <a16:creationId xmlns:a16="http://schemas.microsoft.com/office/drawing/2014/main" id="{8D9E2933-D070-4828-ABBD-146471152D7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60000">
            <a:off x="7842190" y="5931877"/>
            <a:ext cx="484645" cy="489366"/>
          </a:xfrm>
          <a:prstGeom prst="rect">
            <a:avLst/>
          </a:prstGeom>
        </p:spPr>
      </p:pic>
      <p:sp>
        <p:nvSpPr>
          <p:cNvPr id="31" name="Ellipse 30">
            <a:extLst>
              <a:ext uri="{FF2B5EF4-FFF2-40B4-BE49-F238E27FC236}">
                <a16:creationId xmlns:a16="http://schemas.microsoft.com/office/drawing/2014/main" id="{4EFF5F6C-7353-E144-8D7A-28B1D311DB35}"/>
              </a:ext>
            </a:extLst>
          </p:cNvPr>
          <p:cNvSpPr/>
          <p:nvPr/>
        </p:nvSpPr>
        <p:spPr>
          <a:xfrm>
            <a:off x="7059487" y="2702337"/>
            <a:ext cx="489365" cy="489365"/>
          </a:xfrm>
          <a:prstGeom prst="ellipse">
            <a:avLst/>
          </a:prstGeom>
          <a:solidFill>
            <a:srgbClr val="F4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343837"/>
                </a:solidFill>
              </a:rPr>
              <a:t>4</a:t>
            </a:r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3968901E-66E8-4B2D-A73F-F2C4D65C04AF}"/>
              </a:ext>
            </a:extLst>
          </p:cNvPr>
          <p:cNvSpPr/>
          <p:nvPr/>
        </p:nvSpPr>
        <p:spPr>
          <a:xfrm>
            <a:off x="1519090" y="4033733"/>
            <a:ext cx="489365" cy="489365"/>
          </a:xfrm>
          <a:prstGeom prst="ellipse">
            <a:avLst/>
          </a:prstGeom>
          <a:solidFill>
            <a:srgbClr val="F4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rgbClr val="343837"/>
                </a:solidFill>
              </a:rPr>
              <a:t>5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084CBACE-6CC4-4327-8C70-3429AB5AAAFC}"/>
              </a:ext>
            </a:extLst>
          </p:cNvPr>
          <p:cNvSpPr txBox="1"/>
          <p:nvPr/>
        </p:nvSpPr>
        <p:spPr>
          <a:xfrm>
            <a:off x="2075543" y="4105868"/>
            <a:ext cx="38404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latin typeface="+mj-lt"/>
              </a:rPr>
              <a:t>Code </a:t>
            </a:r>
            <a:r>
              <a:rPr lang="fr-FR" b="1" dirty="0" err="1">
                <a:latin typeface="+mj-lt"/>
              </a:rPr>
              <a:t>refactoring</a:t>
            </a:r>
            <a:endParaRPr lang="fr-F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003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2EC7519-0EBC-6E45-B3BA-538F698C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8F62-1FD0-46C6-A8BA-A1F8609DB71D}" type="datetime1">
              <a:rPr lang="fr-FR" smtClean="0"/>
              <a:t>08/03/2022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D9FBF42-4034-814D-BB2C-E62404684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/>
              <a:t>Shapash</a:t>
            </a:r>
            <a:r>
              <a:rPr lang="fr-FR" dirty="0"/>
              <a:t> – Rendre l’intelligence artificielle compréhensible par tous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B840B12-C495-1C42-8ADF-1A41B0C0F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6</a:t>
            </a:fld>
            <a:endParaRPr lang="fr-FR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76F90463-A106-7441-A311-6C3C151C9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4372" y="169794"/>
            <a:ext cx="689153" cy="691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4F433BC-1CE0-5048-92F4-86C7AEC5CFA4}"/>
              </a:ext>
            </a:extLst>
          </p:cNvPr>
          <p:cNvSpPr/>
          <p:nvPr/>
        </p:nvSpPr>
        <p:spPr>
          <a:xfrm>
            <a:off x="368475" y="437225"/>
            <a:ext cx="484850" cy="484850"/>
          </a:xfrm>
          <a:prstGeom prst="rect">
            <a:avLst/>
          </a:prstGeom>
          <a:solidFill>
            <a:srgbClr val="343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b="1" dirty="0">
                <a:solidFill>
                  <a:srgbClr val="F5C003"/>
                </a:solidFill>
                <a:latin typeface="+mj-lt"/>
              </a:rPr>
              <a:t>1</a:t>
            </a:r>
          </a:p>
        </p:txBody>
      </p:sp>
      <p:sp>
        <p:nvSpPr>
          <p:cNvPr id="29" name="Titre 7">
            <a:extLst>
              <a:ext uri="{FF2B5EF4-FFF2-40B4-BE49-F238E27FC236}">
                <a16:creationId xmlns:a16="http://schemas.microsoft.com/office/drawing/2014/main" id="{22B239AC-74BE-504C-816E-AA8EC0D82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624" y="450162"/>
            <a:ext cx="10425898" cy="489365"/>
          </a:xfrm>
        </p:spPr>
        <p:txBody>
          <a:bodyPr vert="horz" lIns="91440" tIns="45720" rIns="91440" bIns="0" rtlCol="0" anchor="t" anchorCtr="0">
            <a:normAutofit/>
          </a:bodyPr>
          <a:lstStyle/>
          <a:p>
            <a:r>
              <a:rPr lang="fr-FR" dirty="0"/>
              <a:t>Une solution populaire </a:t>
            </a:r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F7E1D8BC-C698-0443-9427-2F9ABF38C66F}"/>
              </a:ext>
            </a:extLst>
          </p:cNvPr>
          <p:cNvGrpSpPr/>
          <p:nvPr/>
        </p:nvGrpSpPr>
        <p:grpSpPr>
          <a:xfrm>
            <a:off x="1789861" y="2173094"/>
            <a:ext cx="6391275" cy="3238500"/>
            <a:chOff x="790163" y="2011996"/>
            <a:chExt cx="6391275" cy="3238500"/>
          </a:xfrm>
        </p:grpSpPr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1162446F-51BA-DE44-8A20-CBE9CFDAD1F0}"/>
                </a:ext>
              </a:extLst>
            </p:cNvPr>
            <p:cNvGrpSpPr/>
            <p:nvPr/>
          </p:nvGrpSpPr>
          <p:grpSpPr>
            <a:xfrm>
              <a:off x="790163" y="2011996"/>
              <a:ext cx="6391275" cy="3238500"/>
              <a:chOff x="636135" y="3194259"/>
              <a:chExt cx="6391275" cy="3238500"/>
            </a:xfrm>
          </p:grpSpPr>
          <p:pic>
            <p:nvPicPr>
              <p:cNvPr id="49" name="Picture 2" descr="mappemonde, carte du monde, globe terrestre, map | Carte du monde  imprimable, Carte du monde a imprimer, Carte du monde">
                <a:extLst>
                  <a:ext uri="{FF2B5EF4-FFF2-40B4-BE49-F238E27FC236}">
                    <a16:creationId xmlns:a16="http://schemas.microsoft.com/office/drawing/2014/main" id="{E769C705-EB7F-C944-B973-C688B08BBF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6135" y="3194259"/>
                <a:ext cx="6391275" cy="32385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04A7130A-1A4B-5240-8FFA-066572BD62A4}"/>
                  </a:ext>
                </a:extLst>
              </p:cNvPr>
              <p:cNvSpPr/>
              <p:nvPr/>
            </p:nvSpPr>
            <p:spPr>
              <a:xfrm>
                <a:off x="3698422" y="4038600"/>
                <a:ext cx="104775" cy="104775"/>
              </a:xfrm>
              <a:prstGeom prst="ellipse">
                <a:avLst/>
              </a:prstGeom>
              <a:solidFill>
                <a:srgbClr val="F5C1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66BA6B64-D9A3-8849-B526-C8F74C775CFC}"/>
                  </a:ext>
                </a:extLst>
              </p:cNvPr>
              <p:cNvSpPr/>
              <p:nvPr/>
            </p:nvSpPr>
            <p:spPr>
              <a:xfrm>
                <a:off x="2233448" y="3751543"/>
                <a:ext cx="104775" cy="104775"/>
              </a:xfrm>
              <a:prstGeom prst="ellipse">
                <a:avLst/>
              </a:prstGeom>
              <a:solidFill>
                <a:srgbClr val="F5C1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id="{5757615C-3286-924E-BA04-62514ACCAC57}"/>
                  </a:ext>
                </a:extLst>
              </p:cNvPr>
              <p:cNvSpPr/>
              <p:nvPr/>
            </p:nvSpPr>
            <p:spPr>
              <a:xfrm>
                <a:off x="4040310" y="4419600"/>
                <a:ext cx="104775" cy="104775"/>
              </a:xfrm>
              <a:prstGeom prst="ellipse">
                <a:avLst/>
              </a:prstGeom>
              <a:solidFill>
                <a:srgbClr val="F5C1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3" name="Ellipse 52">
                <a:extLst>
                  <a:ext uri="{FF2B5EF4-FFF2-40B4-BE49-F238E27FC236}">
                    <a16:creationId xmlns:a16="http://schemas.microsoft.com/office/drawing/2014/main" id="{4C8BD1DD-6644-854D-A9D7-178281D26B64}"/>
                  </a:ext>
                </a:extLst>
              </p:cNvPr>
              <p:cNvSpPr/>
              <p:nvPr/>
            </p:nvSpPr>
            <p:spPr>
              <a:xfrm>
                <a:off x="3324030" y="4419599"/>
                <a:ext cx="104775" cy="104775"/>
              </a:xfrm>
              <a:prstGeom prst="ellipse">
                <a:avLst/>
              </a:prstGeom>
              <a:solidFill>
                <a:srgbClr val="F5C1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4" name="Ellipse 53">
                <a:extLst>
                  <a:ext uri="{FF2B5EF4-FFF2-40B4-BE49-F238E27FC236}">
                    <a16:creationId xmlns:a16="http://schemas.microsoft.com/office/drawing/2014/main" id="{919B318B-24B7-5244-AA8E-AA59286F8AC9}"/>
                  </a:ext>
                </a:extLst>
              </p:cNvPr>
              <p:cNvSpPr/>
              <p:nvPr/>
            </p:nvSpPr>
            <p:spPr>
              <a:xfrm>
                <a:off x="3553681" y="3842684"/>
                <a:ext cx="104775" cy="104775"/>
              </a:xfrm>
              <a:prstGeom prst="ellipse">
                <a:avLst/>
              </a:prstGeom>
              <a:solidFill>
                <a:srgbClr val="F5C1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5" name="Ellipse 54">
                <a:extLst>
                  <a:ext uri="{FF2B5EF4-FFF2-40B4-BE49-F238E27FC236}">
                    <a16:creationId xmlns:a16="http://schemas.microsoft.com/office/drawing/2014/main" id="{A3F18DD1-F499-2F4A-82DE-6F3BE0A1322D}"/>
                  </a:ext>
                </a:extLst>
              </p:cNvPr>
              <p:cNvSpPr/>
              <p:nvPr/>
            </p:nvSpPr>
            <p:spPr>
              <a:xfrm>
                <a:off x="5084824" y="4524374"/>
                <a:ext cx="104775" cy="104775"/>
              </a:xfrm>
              <a:prstGeom prst="ellipse">
                <a:avLst/>
              </a:prstGeom>
              <a:solidFill>
                <a:srgbClr val="F5C1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2D152BC0-11C2-184B-8501-6EC8AC6F0577}"/>
                </a:ext>
              </a:extLst>
            </p:cNvPr>
            <p:cNvSpPr/>
            <p:nvPr/>
          </p:nvSpPr>
          <p:spPr>
            <a:xfrm>
              <a:off x="5096302" y="3243128"/>
              <a:ext cx="104775" cy="104775"/>
            </a:xfrm>
            <a:prstGeom prst="ellipse">
              <a:avLst/>
            </a:prstGeom>
            <a:solidFill>
              <a:srgbClr val="F5C1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56" name="Image 55" descr="Une image contenant texte&#10;&#10;Description générée automatiquement">
            <a:extLst>
              <a:ext uri="{FF2B5EF4-FFF2-40B4-BE49-F238E27FC236}">
                <a16:creationId xmlns:a16="http://schemas.microsoft.com/office/drawing/2014/main" id="{BA520559-8635-1C4D-B96E-84E044CE18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17566" y="3339916"/>
            <a:ext cx="2917363" cy="7953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7" name="Image 56" descr="Une image contenant texte&#10;&#10;Description générée automatiquement">
            <a:extLst>
              <a:ext uri="{FF2B5EF4-FFF2-40B4-BE49-F238E27FC236}">
                <a16:creationId xmlns:a16="http://schemas.microsoft.com/office/drawing/2014/main" id="{F8849F28-D46A-1B40-B952-E3446A8B86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9032" y="3794664"/>
            <a:ext cx="2667920" cy="7371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E34996D6-9C4C-CE43-B44C-4F03008D3D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4242" y="3703724"/>
            <a:ext cx="2283516" cy="26939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9" name="Image 58" descr="Une image contenant texte&#10;&#10;Description générée automatiquement">
            <a:extLst>
              <a:ext uri="{FF2B5EF4-FFF2-40B4-BE49-F238E27FC236}">
                <a16:creationId xmlns:a16="http://schemas.microsoft.com/office/drawing/2014/main" id="{BE85EF9E-C69F-7C40-B72F-264EAAA463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6911" y="4660803"/>
            <a:ext cx="3892162" cy="10286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0" name="Image 59" descr="Une image contenant texte&#10;&#10;Description générée automatiquement">
            <a:extLst>
              <a:ext uri="{FF2B5EF4-FFF2-40B4-BE49-F238E27FC236}">
                <a16:creationId xmlns:a16="http://schemas.microsoft.com/office/drawing/2014/main" id="{84139E6E-C330-EC4F-84C8-477F8DF3AC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9155" y="1479458"/>
            <a:ext cx="3960988" cy="10807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1" name="Image 60" descr="Une image contenant texte&#10;&#10;Description générée automatiquement">
            <a:extLst>
              <a:ext uri="{FF2B5EF4-FFF2-40B4-BE49-F238E27FC236}">
                <a16:creationId xmlns:a16="http://schemas.microsoft.com/office/drawing/2014/main" id="{48F4E9AB-261A-CA4D-B536-6C28A27E78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4557" y="1119575"/>
            <a:ext cx="2412760" cy="18290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2" name="Image 61" descr="Une image contenant texte&#10;&#10;Description générée automatiquement">
            <a:extLst>
              <a:ext uri="{FF2B5EF4-FFF2-40B4-BE49-F238E27FC236}">
                <a16:creationId xmlns:a16="http://schemas.microsoft.com/office/drawing/2014/main" id="{F2C4E544-BBD2-F340-AD17-D4420749397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7802" y="2988572"/>
            <a:ext cx="1876161" cy="1118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3" name="Image 62">
            <a:extLst>
              <a:ext uri="{FF2B5EF4-FFF2-40B4-BE49-F238E27FC236}">
                <a16:creationId xmlns:a16="http://schemas.microsoft.com/office/drawing/2014/main" id="{DE5C98C0-1904-3E43-AB3A-7A810E4EE9C6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89690" y="2719679"/>
            <a:ext cx="1546243" cy="1118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5" name="Graphique 34" descr="Étoile avec un remplissage uni">
            <a:extLst>
              <a:ext uri="{FF2B5EF4-FFF2-40B4-BE49-F238E27FC236}">
                <a16:creationId xmlns:a16="http://schemas.microsoft.com/office/drawing/2014/main" id="{26ABE47D-70C5-0E4D-8FC8-166C152BEEF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999714" y="3648312"/>
            <a:ext cx="489365" cy="489365"/>
          </a:xfrm>
          <a:prstGeom prst="rect">
            <a:avLst/>
          </a:prstGeom>
        </p:spPr>
      </p:pic>
      <p:sp>
        <p:nvSpPr>
          <p:cNvPr id="36" name="ZoneTexte 35">
            <a:extLst>
              <a:ext uri="{FF2B5EF4-FFF2-40B4-BE49-F238E27FC236}">
                <a16:creationId xmlns:a16="http://schemas.microsoft.com/office/drawing/2014/main" id="{60263328-FF69-5F43-8D58-EE8B5A52EBEF}"/>
              </a:ext>
            </a:extLst>
          </p:cNvPr>
          <p:cNvSpPr txBox="1"/>
          <p:nvPr/>
        </p:nvSpPr>
        <p:spPr>
          <a:xfrm>
            <a:off x="10507753" y="3718714"/>
            <a:ext cx="1469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400" dirty="0"/>
              <a:t>1,6 k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DAF338F0-FBDF-3043-BB58-AFCAEBE11162}"/>
              </a:ext>
            </a:extLst>
          </p:cNvPr>
          <p:cNvSpPr txBox="1"/>
          <p:nvPr/>
        </p:nvSpPr>
        <p:spPr>
          <a:xfrm>
            <a:off x="8803385" y="1138834"/>
            <a:ext cx="2673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400" dirty="0"/>
              <a:t>Récompenses :</a:t>
            </a:r>
          </a:p>
        </p:txBody>
      </p:sp>
      <p:pic>
        <p:nvPicPr>
          <p:cNvPr id="2050" name="Picture 2" descr="Amrit Foundation of India download-logo - Amrit Foundation of India">
            <a:extLst>
              <a:ext uri="{FF2B5EF4-FFF2-40B4-BE49-F238E27FC236}">
                <a16:creationId xmlns:a16="http://schemas.microsoft.com/office/drawing/2014/main" id="{5F9F7239-5677-B64D-8E8F-216980A7F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61145" y="4147429"/>
            <a:ext cx="573314" cy="573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ZoneTexte 39">
            <a:extLst>
              <a:ext uri="{FF2B5EF4-FFF2-40B4-BE49-F238E27FC236}">
                <a16:creationId xmlns:a16="http://schemas.microsoft.com/office/drawing/2014/main" id="{837A2663-89DA-1F4C-B823-E0CB15CF14D0}"/>
              </a:ext>
            </a:extLst>
          </p:cNvPr>
          <p:cNvSpPr txBox="1"/>
          <p:nvPr/>
        </p:nvSpPr>
        <p:spPr>
          <a:xfrm>
            <a:off x="10517476" y="4226565"/>
            <a:ext cx="1469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400" dirty="0"/>
              <a:t>150 k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FED7C868-2B01-FB45-B897-357302A0137D}"/>
              </a:ext>
            </a:extLst>
          </p:cNvPr>
          <p:cNvSpPr txBox="1"/>
          <p:nvPr/>
        </p:nvSpPr>
        <p:spPr>
          <a:xfrm>
            <a:off x="8714258" y="4871461"/>
            <a:ext cx="28515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400" dirty="0"/>
              <a:t>Des contributions externes à venir !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B85F75D-5D24-5048-BFF1-47FC1EBBB9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72489" y="1257158"/>
            <a:ext cx="3139689" cy="135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ZoneTexte 42">
            <a:extLst>
              <a:ext uri="{FF2B5EF4-FFF2-40B4-BE49-F238E27FC236}">
                <a16:creationId xmlns:a16="http://schemas.microsoft.com/office/drawing/2014/main" id="{12650C60-632A-2343-A85F-DEF9C7267623}"/>
              </a:ext>
            </a:extLst>
          </p:cNvPr>
          <p:cNvSpPr txBox="1"/>
          <p:nvPr/>
        </p:nvSpPr>
        <p:spPr>
          <a:xfrm>
            <a:off x="8831622" y="3701571"/>
            <a:ext cx="1469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400" dirty="0" err="1"/>
              <a:t>Github</a:t>
            </a:r>
            <a:r>
              <a:rPr lang="fr-FR" sz="2400" dirty="0"/>
              <a:t>: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DB391726-8800-7D40-A4C8-FB8741C044BC}"/>
              </a:ext>
            </a:extLst>
          </p:cNvPr>
          <p:cNvSpPr txBox="1"/>
          <p:nvPr/>
        </p:nvSpPr>
        <p:spPr>
          <a:xfrm>
            <a:off x="8847644" y="4190936"/>
            <a:ext cx="1469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400" dirty="0" err="1"/>
              <a:t>Pypi</a:t>
            </a:r>
            <a:r>
              <a:rPr lang="fr-FR" sz="2400" dirty="0"/>
              <a:t>:</a:t>
            </a:r>
          </a:p>
        </p:txBody>
      </p:sp>
      <p:pic>
        <p:nvPicPr>
          <p:cNvPr id="46" name="Picture 6">
            <a:extLst>
              <a:ext uri="{FF2B5EF4-FFF2-40B4-BE49-F238E27FC236}">
                <a16:creationId xmlns:a16="http://schemas.microsoft.com/office/drawing/2014/main" id="{3A5E7655-0A68-2148-A28C-F3E5048FB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56752" y="2362712"/>
            <a:ext cx="969080" cy="958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53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2EC7519-0EBC-6E45-B3BA-538F698C0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78F62-1FD0-46C6-A8BA-A1F8609DB71D}" type="datetime1">
              <a:rPr lang="fr-FR" smtClean="0"/>
              <a:t>08/03/2022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D9FBF42-4034-814D-BB2C-E62404684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err="1"/>
              <a:t>Shapash</a:t>
            </a:r>
            <a:r>
              <a:rPr lang="fr-FR"/>
              <a:t> – Rendre l’intelligence artificielle compréhensible par tous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B840B12-C495-1C42-8ADF-1A41B0C0F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20E67E-33A7-49D9-8949-B2F0A74DF94C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76F90463-A106-7441-A311-6C3C151C9E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134372" y="169794"/>
            <a:ext cx="689153" cy="691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4F433BC-1CE0-5048-92F4-86C7AEC5CFA4}"/>
              </a:ext>
            </a:extLst>
          </p:cNvPr>
          <p:cNvSpPr/>
          <p:nvPr/>
        </p:nvSpPr>
        <p:spPr>
          <a:xfrm>
            <a:off x="2158293" y="2318875"/>
            <a:ext cx="7875413" cy="2220250"/>
          </a:xfrm>
          <a:prstGeom prst="rect">
            <a:avLst/>
          </a:prstGeom>
          <a:solidFill>
            <a:srgbClr val="3438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600" b="1">
                <a:solidFill>
                  <a:srgbClr val="F5C003"/>
                </a:solidFill>
                <a:latin typeface="+mj-lt"/>
              </a:rPr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303071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heme/theme1.xml><?xml version="1.0" encoding="utf-8"?>
<a:theme xmlns:a="http://schemas.openxmlformats.org/drawingml/2006/main" name="Thème Office">
  <a:themeElements>
    <a:clrScheme name="Custom 28">
      <a:dk1>
        <a:srgbClr val="000000"/>
      </a:dk1>
      <a:lt1>
        <a:sysClr val="window" lastClr="FFFFFF"/>
      </a:lt1>
      <a:dk2>
        <a:srgbClr val="314051"/>
      </a:dk2>
      <a:lt2>
        <a:srgbClr val="FC0D1A"/>
      </a:lt2>
      <a:accent1>
        <a:srgbClr val="574855"/>
      </a:accent1>
      <a:accent2>
        <a:srgbClr val="ACB8D2"/>
      </a:accent2>
      <a:accent3>
        <a:srgbClr val="B84344"/>
      </a:accent3>
      <a:accent4>
        <a:srgbClr val="FF7458"/>
      </a:accent4>
      <a:accent5>
        <a:srgbClr val="C49FBB"/>
      </a:accent5>
      <a:accent6>
        <a:srgbClr val="818985"/>
      </a:accent6>
      <a:hlink>
        <a:srgbClr val="0563C1"/>
      </a:hlink>
      <a:folHlink>
        <a:srgbClr val="954F72"/>
      </a:folHlink>
    </a:clrScheme>
    <a:fontScheme name="Personnalisé 55">
      <a:majorFont>
        <a:latin typeface="MAIF Medium"/>
        <a:ea typeface=""/>
        <a:cs typeface=""/>
      </a:majorFont>
      <a:minorFont>
        <a:latin typeface="MA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190524 1830 MAIF - 16-9 Template Corporate.potx" id="{DC62F52F-6959-4915-AF39-2DF8192A0F2D}" vid="{74343B93-94DE-403F-AED1-2F18E3C1620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A28FF9B0ECE24D805049C94C5D0CAB" ma:contentTypeVersion="10" ma:contentTypeDescription="Create a new document." ma:contentTypeScope="" ma:versionID="c73659c5ab1d5dbac63d445eb46e135a">
  <xsd:schema xmlns:xsd="http://www.w3.org/2001/XMLSchema" xmlns:xs="http://www.w3.org/2001/XMLSchema" xmlns:p="http://schemas.microsoft.com/office/2006/metadata/properties" xmlns:ns2="e18284f4-81d1-4457-8749-b36b6c6f46d6" xmlns:ns3="1cbb4797-5a9a-4bb7-8c88-a7d08ae59b0a" targetNamespace="http://schemas.microsoft.com/office/2006/metadata/properties" ma:root="true" ma:fieldsID="97c53cf9e122b2a19c31f245529aece8" ns2:_="" ns3:_="">
    <xsd:import namespace="e18284f4-81d1-4457-8749-b36b6c6f46d6"/>
    <xsd:import namespace="1cbb4797-5a9a-4bb7-8c88-a7d08ae59b0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8284f4-81d1-4457-8749-b36b6c6f46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bb4797-5a9a-4bb7-8c88-a7d08ae59b0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1cbb4797-5a9a-4bb7-8c88-a7d08ae59b0a">
      <UserInfo>
        <DisplayName>GOLHEN Yann</DisplayName>
        <AccountId>6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37443550-29E0-461F-9ADC-19ADCCF92A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8284f4-81d1-4457-8749-b36b6c6f46d6"/>
    <ds:schemaRef ds:uri="1cbb4797-5a9a-4bb7-8c88-a7d08ae59b0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FF9A14-69D1-4385-81C6-0983F88F5E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1999F2-462F-44E4-AC88-1EF0C4BC8998}">
  <ds:schemaRefs>
    <ds:schemaRef ds:uri="http://purl.org/dc/elements/1.1/"/>
    <ds:schemaRef ds:uri="http://schemas.microsoft.com/office/2006/metadata/properties"/>
    <ds:schemaRef ds:uri="http://schemas.microsoft.com/office/infopath/2007/PartnerControls"/>
    <ds:schemaRef ds:uri="1cbb4797-5a9a-4bb7-8c88-a7d08ae59b0a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e18284f4-81d1-4457-8749-b36b6c6f46d6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3893</TotalTime>
  <Words>291</Words>
  <Application>Microsoft Office PowerPoint</Application>
  <PresentationFormat>Grand écran</PresentationFormat>
  <Paragraphs>75</Paragraphs>
  <Slides>7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4" baseType="lpstr">
      <vt:lpstr>MAIF Medium</vt:lpstr>
      <vt:lpstr>MAIF Black</vt:lpstr>
      <vt:lpstr>MAIF Light</vt:lpstr>
      <vt:lpstr>Arial</vt:lpstr>
      <vt:lpstr>Calibri</vt:lpstr>
      <vt:lpstr>MAIF</vt:lpstr>
      <vt:lpstr>Thème Office</vt:lpstr>
      <vt:lpstr>Présentation PowerPoint</vt:lpstr>
      <vt:lpstr>Les fonctionnalités clés de Shapash</vt:lpstr>
      <vt:lpstr>Le Shapash Report</vt:lpstr>
      <vt:lpstr>Comparer les explicabilités grâce à la version 1.6.0 </vt:lpstr>
      <vt:lpstr>Roadmap Shapash 2022</vt:lpstr>
      <vt:lpstr>Une solution populaire </vt:lpstr>
      <vt:lpstr>Présentation PowerPoint</vt:lpstr>
    </vt:vector>
  </TitlesOfParts>
  <Company>MAIF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MAIF - Template Corporate</dc:title>
  <dc:creator>La Boite à Slides</dc:creator>
  <cp:lastModifiedBy>BOUCHE Thomas</cp:lastModifiedBy>
  <cp:revision>6</cp:revision>
  <dcterms:created xsi:type="dcterms:W3CDTF">2019-04-19T13:14:00Z</dcterms:created>
  <dcterms:modified xsi:type="dcterms:W3CDTF">2022-03-08T10:48:02Z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0x010100B3A28FF9B0ECE24D805049C94C5D0CAB</vt:lpwstr>
  </property>
</Properties>
</file>

<file path=docProps/thumbnail.jpeg>
</file>